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0" r:id="rId21"/>
    <p:sldId id="301" r:id="rId22"/>
    <p:sldId id="26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BF9F-A9CD-4A34-AD04-B3370C401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3E8-63F8-4FA0-828A-2117DE041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E03B-7014-448E-A72E-181C65B8E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2B35-5D09-4163-B2ED-A90E622BB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4179-C388-4A4B-AC6F-A7F6DD104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0933-8BA8-41A7-B4D1-784CB68C3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82C5-00FD-460F-A7E9-D46EF2784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88B-40BD-4171-9939-CCD311D2C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9CB7-9AB1-44B2-842F-D5211DA2B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8361-FC5B-4C4E-89E7-82E72D3E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4CB3-823E-48F4-B120-7F6AA88E1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D2FFC8-FF15-486A-AA94-EC6A68F62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133600"/>
            <a:ext cx="5867400" cy="7620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П</a:t>
            </a:r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олководцы Великой Отечественной Войны</a:t>
            </a:r>
            <a:endParaRPr lang="ru-RU" sz="54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Малиновский Родион Яковлевич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(1898-1967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1295400"/>
            <a:ext cx="5257800" cy="4754563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военачальник и государственный деятель. Полководец Великой Отечественной войны, Маршал Советского Союза. Дважды Герой Советского Союза, Народный герой Югославии. Министр обороны СССР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марте 1941 года был назначен командиром 48-го стрелкового корпуса - войну встретил на границе по реке Прут. В августе 1941 г. стал командующим 6-й армией. В декабре 1941 г. он вступил в должность командующего Южным фронтом. С августа по октябрь 1942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омандовал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66-й армией, сражавшейся севернее Сталинграда. В том же году, в октябре-ноябре был заместителем командующего Воронежским фронтом. В феврале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назначен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командующим Южным фронтом, а с марта того же года – командующим Юго-Западным фронтом (с 20 октября 1943 года – 3-й Украинский фронт). В мае 1944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назначен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командующим 2-м Украинским фронтом. С июля 1945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командующий Забайкальским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фронтом.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" name="Рисунок 6" descr="malinovsky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2667000" cy="4343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Говоров  Леонид  Александрович (1897-1955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июле 1941 г. – начальника артиллерии Западного направления, затем Резервного фронта, зам. командующего войсками Можайской линии обороны. В октябре 1941 г. – начальник артиллерии Западного фронта. Под Москвой командовал 5-й армией. В апреле 1942 г. командующий группой войск Ленинградского фронта. С июля 1942 г. – командующий Ленинградским фронтом. С октября 1944 г. одновременно координировал действия Ленинградского, 2-го и 3-го Прибалтийских фронтов. С февраля 1945 г. – командующий 2-м Прибалтийским и Ленинградским фронтами. После упразднения управления 2-го Прибалтийского фронта, командовал общим фронтом – Ленинградским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Советский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военачальник.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Маршал Советского Союза, Герой Советского Союза.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" name="Рисунок 6" descr="govo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2819399" cy="4267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Еременко  Андрей Иванович  (1892- 1970)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" name="Рисунок 7" descr="13_html_m23bfb3d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1"/>
            <a:ext cx="2819400" cy="4191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57600" y="152400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июня 1941 г. Еременко получил назначение на должность командующего Западным фронтом. В начале августа 1941 г. назначается командующим вновь созданным Брянским фронтом. В конце декабря 1941 г., назначается командующим войсками 4-й Ударной армии. В феврале 1943 г. был назначен командующим Юго-Восточным фронтом, позднее переименованным в Сталинградский фронт. В 1943 г. назначен командующим Приморской армией в Крыму. 18 апреля 1944 г. назначен командующим 2-м Прибалтийским фронтом. В марте 1945 г. назначен командующим 4-м Украинским фронтом.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Тимошенко Семён Константинович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(1895-1970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160020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Советский военачальник, Маршал Советского Союза, дважды Герой Советского Союза. Народный комиссар обороны СССР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В 1940–1941 гг. нарком обороны СССР. 1941–1942 гг. – командующий Западным и Юго-Западным военными фронтами. 1942–1943 гг. – командующий Сталинградским и Северо-Западным фронтами. Октябрь 1942 г. - март 1943 г., затем до июля 1945 г. был представителем Ставки Верховного Главнокомандования на ряде фронтов.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timos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1524000"/>
            <a:ext cx="2743199" cy="4495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Антонов  Алексей Иннокентьевич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(1896-1962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 descr="otvaga2004_pobeda_10_Anto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2819400" cy="411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81400" y="158234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армии, видный советский военачальник и один из самых талантливых штабных офицеров Советских Вооруженных сил. Участвовал в разработке всех значимых операций Великой Отечественной войны с 1942 г., принимал участие в работе Ялтинской и Потсдамской конференций (1945).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Единственный генерал, награжденный орденом «Победа». Остальные кавалеры этого высшего ордена состояли в звании не ниже маршала.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Баграмян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Иван Христофорович (1897-1982)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 descr="e8d587e1717cc2bdfc6bd8dcb045ec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2971799" cy="441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7600" y="1447800"/>
            <a:ext cx="464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Выдающийся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полководец, дважды Герой Советского Союза, кавалер семи орденов Ленина, Маршал Советского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Союза. Июнь-декабрь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1941 г. – заместитель начальника штаба и начальник оперативного отдела штаба Юго-Западного фронта, начальник оперативной группы Юго-Западного направления (до марта 1942 г.). До июня 1942 г. – начальник штаба Юго-Западного фронта. С июня 1942 г. по ноябрь 1943 г. – командующий 16-й армией (преобразованной в 11-ю гвардейскую) Западного фронта. С ноября 1943 г. командовал 1-м Прибалтийским фронтом, с февраля 1945 г.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Земландской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группой войск, с апреля 1945 г. – 3-м Белорусским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Кузнецов  Николай Герасимович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(1904-1974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 descr="kuznetsov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1524000"/>
            <a:ext cx="3200399" cy="4343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4800" y="1720840"/>
            <a:ext cx="434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Выдающийся советский военно-морской начальник и государственный деятель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Сохранил флот в начале Великой Отечественной, успешно командовал им во время войны, много сделал для него в мирные годы. Принципиальность Кузнецова в отстаивании интересов ВМФ часто обходилась ему недешево, но за нее Адмирала Флота любили моряки.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«Отстранить меня от службы флоту невозможно», — говорил Кузнецов.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Ворошилов </a:t>
            </a:r>
            <a:r>
              <a:rPr lang="ru-RU" sz="3200" dirty="0" err="1" smtClean="0">
                <a:solidFill>
                  <a:srgbClr val="C00000"/>
                </a:solidFill>
                <a:latin typeface="Monotype Corsiva" pitchFamily="66" charset="0"/>
              </a:rPr>
              <a:t>Климент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Ефремович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(1881-1969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1934-1940 гг. – нарком обороны СССР. В 1941-1944 гг. – член ГКО. До сентября 1941 г. – Главнокомандующий войсками Северо-Западного направления. В сентябре 1941 г. командовал войсками Ленинградского фронта. Сентябрь 1941 г. – февраль 1942 г. – представитель Ставки ВГК по формированию войсковых соединений (резервов). Февраль-сентябрь 1942 г. – представитель Ставки ВГК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Волховском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фронте. Сентябрь 1942 г. – май 1943 г. – главнокомандующий партизанским движением. Май-сентябрь 1943 г. – председатель Трофейного комитета при ГКО. Сентябрь 1943 г. – июнь 1944 г. – председатель Комиссии по вопросам перемирия. В 1943 г. участвовал в работе Тегеранской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конференции.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66999" cy="46910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7" name="Рисунок 6" descr="вороши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524000"/>
            <a:ext cx="2743199" cy="4343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Чуйков  Василий Иванович (1900-1982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66999" cy="46910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" name="Рисунок 5" descr="чуй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2819400" cy="4343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0" y="1600200"/>
            <a:ext cx="419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военачальник. Маршал Советского Союза. Дважды Герой Советского Союза. Главнокомандующий Группой советских войск в Германии, Командующий Киевским военным округом, Главнокомандующий Сухопутными войсками СССР, заместитель Министра обороны СССР, Начальник войск гражданской обороны СССР.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Ватутин  Николай Фёдорович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(1901- 1944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371601"/>
            <a:ext cx="533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66999" cy="46910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" name="Рисунок 5" descr="Николай_Ватут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2743200" cy="4267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2800" y="1447800"/>
            <a:ext cx="4953000" cy="495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военачальник, генерал армии, Герой Советского Союза. Выходец из крестьянской семьи, Николай Ватутин прошёл путь от красноармейца до генерала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1940 г. – заместитель начальника Генерального Штаба. 30 июня 1941 г. назначен начальником штаба Северо-Западного фронта. В мае – июле 1942 г. – зам. начальника Генштаба, представитель Ставки на Брянском фронте. С июля 1942 г. – командующий войсками Воронежского фронта. С октября 1942 г. – командующий войсками Юго-Западного фронта. В марте 1943 г. был вновь назначен командующим войсками Воронежского фронта. В октябре 1943 г. назначен командующим 1-м Украинским фронтом (бывший Воронежский).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81050"/>
          </a:xfrm>
        </p:spPr>
        <p:txBody>
          <a:bodyPr lIns="0" tIns="0" rIns="0" bIns="0"/>
          <a:lstStyle/>
          <a:p>
            <a:pPr algn="ctr" eaLnBrk="1" hangingPunct="1"/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195" name="Содержимое 3"/>
          <p:cNvSpPr>
            <a:spLocks noGrp="1"/>
          </p:cNvSpPr>
          <p:nvPr>
            <p:ph idx="1"/>
          </p:nvPr>
        </p:nvSpPr>
        <p:spPr>
          <a:xfrm>
            <a:off x="4343400" y="1371600"/>
            <a:ext cx="4425950" cy="478631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196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" name="Рисунок 6" descr="0004-004-Polkovodtsy-Velikoj-Otechestvennoj-voj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077200" cy="5638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Черняховский Иван Данилович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(1907- 1945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371601"/>
            <a:ext cx="47244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 </a:t>
            </a:r>
            <a:r>
              <a:rPr lang="ru-RU" sz="18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марта 1941 г. командир 28-й танковой дивизии (в декабре 1941 г. переформирована в 241-ю стрелковую) Прибалтийского Особого военного округа. Июнь – июль 1942 г. – командир 18-го танкового корпуса на Воронежском фронте. Июль 1942 г. – апрель 1944 г. – командующий войсками 60-й армии на Воронежском, Центральном и 1-м Украинском фронтах. С 15 апреля 1944 г. – командующий войсками Западного, а с 24 апреля 1944 г. – 3-го Белорусского фронтов. </a:t>
            </a:r>
            <a:r>
              <a:rPr lang="ru-RU" sz="1800" dirty="0" smtClean="0"/>
              <a:t>    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66999" cy="46910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" name="Рисунок 5" descr="чернях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505200" cy="4572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371601"/>
            <a:ext cx="47244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66999" cy="4691063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533401"/>
            <a:ext cx="480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/>
              <a:t>      За </a:t>
            </a:r>
            <a:r>
              <a:rPr lang="ru-RU" sz="1600" b="1" dirty="0" smtClean="0"/>
              <a:t>давностью лет не забыты</a:t>
            </a:r>
          </a:p>
          <a:p>
            <a:pPr algn="ctr">
              <a:buNone/>
            </a:pPr>
            <a:r>
              <a:rPr lang="ru-RU" sz="1600" b="1" dirty="0" smtClean="0"/>
              <a:t>       Страницы </a:t>
            </a:r>
            <a:r>
              <a:rPr lang="ru-RU" sz="1600" b="1" dirty="0" smtClean="0"/>
              <a:t>листов наградных.</a:t>
            </a:r>
          </a:p>
          <a:p>
            <a:pPr algn="ctr">
              <a:buNone/>
            </a:pPr>
            <a:r>
              <a:rPr lang="ru-RU" sz="1600" b="1" dirty="0" smtClean="0"/>
              <a:t>Везде они ищут по свету</a:t>
            </a:r>
            <a:br>
              <a:rPr lang="ru-RU" sz="1600" b="1" dirty="0" smtClean="0"/>
            </a:br>
            <a:r>
              <a:rPr lang="ru-RU" sz="1600" b="1" dirty="0" smtClean="0"/>
              <a:t>Былых адресатов своих.</a:t>
            </a:r>
          </a:p>
          <a:p>
            <a:pPr algn="ctr">
              <a:buNone/>
            </a:pPr>
            <a:r>
              <a:rPr lang="ru-RU" sz="1600" b="1" dirty="0" smtClean="0"/>
              <a:t>Героев не двое, не трое...</a:t>
            </a:r>
          </a:p>
          <a:p>
            <a:pPr algn="ctr">
              <a:buNone/>
            </a:pPr>
            <a:r>
              <a:rPr lang="ru-RU" sz="1600" b="1" dirty="0" smtClean="0"/>
              <a:t>И строки приказов звучат.</a:t>
            </a:r>
          </a:p>
          <a:p>
            <a:pPr algn="ctr">
              <a:buNone/>
            </a:pPr>
            <a:r>
              <a:rPr lang="ru-RU" sz="1600" b="1" dirty="0" smtClean="0"/>
              <a:t>Награды находят героев </a:t>
            </a: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Герои не ищут наград!</a:t>
            </a:r>
          </a:p>
          <a:p>
            <a:pPr algn="ctr">
              <a:buNone/>
            </a:pPr>
            <a:r>
              <a:rPr lang="ru-RU" sz="1600" b="1" dirty="0" smtClean="0"/>
              <a:t>В </a:t>
            </a:r>
            <a:r>
              <a:rPr lang="ru-RU" sz="1600" b="1" dirty="0" smtClean="0"/>
              <a:t>седых переулках Арбата,</a:t>
            </a:r>
            <a:br>
              <a:rPr lang="ru-RU" sz="1600" b="1" dirty="0" smtClean="0"/>
            </a:br>
            <a:r>
              <a:rPr lang="ru-RU" sz="1600" b="1" dirty="0" smtClean="0"/>
              <a:t>      В </a:t>
            </a:r>
            <a:r>
              <a:rPr lang="ru-RU" sz="1600" b="1" dirty="0" smtClean="0"/>
              <a:t>заснеженных далях страны</a:t>
            </a:r>
            <a:br>
              <a:rPr lang="ru-RU" sz="1600" b="1" dirty="0" smtClean="0"/>
            </a:br>
            <a:r>
              <a:rPr lang="ru-RU" sz="1600" b="1" dirty="0" smtClean="0"/>
              <a:t>Живут ветераны-солдаты</a:t>
            </a:r>
            <a:br>
              <a:rPr lang="ru-RU" sz="1600" b="1" dirty="0" smtClean="0"/>
            </a:br>
            <a:r>
              <a:rPr lang="ru-RU" sz="1600" b="1" dirty="0" smtClean="0"/>
              <a:t>Никем не забытой войны.</a:t>
            </a:r>
          </a:p>
          <a:p>
            <a:pPr algn="ctr">
              <a:buNone/>
            </a:pPr>
            <a:r>
              <a:rPr lang="ru-RU" sz="1600" b="1" dirty="0" smtClean="0"/>
              <a:t>          Мы </a:t>
            </a:r>
            <a:r>
              <a:rPr lang="ru-RU" sz="1600" b="1" dirty="0" smtClean="0"/>
              <a:t>в прошлое дверь приоткроем,</a:t>
            </a:r>
          </a:p>
          <a:p>
            <a:pPr algn="ctr">
              <a:buNone/>
            </a:pPr>
            <a:r>
              <a:rPr lang="ru-RU" sz="1600" b="1" dirty="0" smtClean="0"/>
              <a:t>Там строки приказов стучат.</a:t>
            </a:r>
          </a:p>
          <a:p>
            <a:pPr algn="ctr">
              <a:buNone/>
            </a:pPr>
            <a:r>
              <a:rPr lang="ru-RU" sz="1600" b="1" dirty="0" smtClean="0"/>
              <a:t>Награды находят героев -</a:t>
            </a:r>
          </a:p>
          <a:p>
            <a:pPr algn="ctr">
              <a:buNone/>
            </a:pPr>
            <a:r>
              <a:rPr lang="ru-RU" sz="1600" b="1" dirty="0" smtClean="0"/>
              <a:t>Герои не ищут наград.</a:t>
            </a:r>
          </a:p>
          <a:p>
            <a:pPr algn="ctr">
              <a:buNone/>
            </a:pPr>
            <a:r>
              <a:rPr lang="ru-RU" sz="1600" b="1" dirty="0" smtClean="0"/>
              <a:t>Вручают их детям и внукам</a:t>
            </a:r>
            <a:br>
              <a:rPr lang="ru-RU" sz="1600" b="1" dirty="0" smtClean="0"/>
            </a:br>
            <a:r>
              <a:rPr lang="ru-RU" sz="1600" b="1" dirty="0" smtClean="0"/>
              <a:t>За Родину павших бойцов.</a:t>
            </a:r>
            <a:br>
              <a:rPr lang="ru-RU" sz="1600" b="1" dirty="0" smtClean="0"/>
            </a:br>
            <a:r>
              <a:rPr lang="ru-RU" sz="1600" b="1" dirty="0" smtClean="0"/>
              <a:t>Берут их в надежные руки</a:t>
            </a:r>
            <a:br>
              <a:rPr lang="ru-RU" sz="1600" b="1" dirty="0" smtClean="0"/>
            </a:br>
            <a:r>
              <a:rPr lang="ru-RU" sz="1600" b="1" dirty="0" smtClean="0"/>
              <a:t>И нет утешительных слов.</a:t>
            </a:r>
          </a:p>
          <a:p>
            <a:pPr algn="ctr">
              <a:buNone/>
            </a:pPr>
            <a:r>
              <a:rPr lang="ru-RU" sz="1600" b="1" dirty="0" smtClean="0"/>
              <a:t>Порой неизвестна могила,</a:t>
            </a:r>
          </a:p>
          <a:p>
            <a:pPr algn="ctr">
              <a:buNone/>
            </a:pPr>
            <a:r>
              <a:rPr lang="ru-RU" sz="1600" b="1" dirty="0" smtClean="0"/>
              <a:t>Но строки приказов звучат.</a:t>
            </a:r>
          </a:p>
          <a:p>
            <a:pPr algn="ctr">
              <a:buNone/>
            </a:pPr>
            <a:r>
              <a:rPr lang="ru-RU" sz="1600" b="1" dirty="0" smtClean="0"/>
              <a:t>Награды находят героев -</a:t>
            </a:r>
          </a:p>
          <a:p>
            <a:pPr algn="ctr">
              <a:buNone/>
            </a:pPr>
            <a:r>
              <a:rPr lang="ru-RU" sz="1600" b="1" dirty="0" smtClean="0"/>
              <a:t>Герои не ищут наград!</a:t>
            </a:r>
            <a:endParaRPr lang="ru-RU" sz="1600" b="1" dirty="0" smtClean="0"/>
          </a:p>
        </p:txBody>
      </p:sp>
      <p:pic>
        <p:nvPicPr>
          <p:cNvPr id="9" name="Рисунок 8" descr="0_59d57_3b3f85b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3886200" cy="5867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ВНИМАНИЕ!!!!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ВЫПОЛНИЛИ 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УЧАЩИЕСЯ 5 КЛАССА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2016 Г.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Филиал МАОУ «Киёвская СОШ»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Памятнинская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62000" y="609600"/>
            <a:ext cx="8229600" cy="5745163"/>
          </a:xfrm>
        </p:spPr>
        <p:txBody>
          <a:bodyPr/>
          <a:lstStyle/>
          <a:p>
            <a:pPr algn="ctr"/>
            <a:endParaRPr lang="ru-RU" sz="1400" dirty="0" smtClean="0"/>
          </a:p>
          <a:p>
            <a:pPr algn="ctr">
              <a:buNone/>
            </a:pPr>
            <a:endParaRPr lang="ru-RU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Жуков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Георгий Константинович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(1896-1974)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876800" y="1447800"/>
            <a:ext cx="3810000" cy="46783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1447800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Полководцы\zh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429000" cy="4557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91000" y="1295400"/>
            <a:ext cx="434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Жуков - четырежды Герой Советского Союза, кавалер двух орденов «Победа», множества других советских и иностранных орденов и медалей. В ходе Великой Отечественной войны последовательно занимал должности начальника Генерального штаба, командующего фронтом, члена Ставки Верховного Главнокомандования, заместителя Верховного Главнокомандующего. В послевоенное время занимал пост Главкома сухопутных войск, командовал Одесским, затем Уральским военными округами. После смерти И. В. Сталина стал первым заместителем министра обороны СССР, а с 1955 года по 1957 — министром обороны СССР.</a:t>
            </a:r>
            <a:endParaRPr lang="ru-RU" sz="1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Рокоссовский Константин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Константинович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(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1896-1968)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Выдающийся советский военачальник, командующий  Белорусским фронтом, Маршал Советского Союза (1944), маршал Польши (05.11.1949). Командовал парадом Победы. Один из величайших полководцев Второй мировой войны. Дважды Герой Советского Союза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15.nnm.ru/2/6/d/c/7/1ff2828b9f8bf5cd113a22276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12420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Конев  Иван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Степанович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(1897-1973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1676400"/>
            <a:ext cx="4343400" cy="43735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Советский полководец, командующий 1-м Украинским фронтом, Маршал Советского Союза (1944), дважды Герой Советского Союза (1944, 1945).</a:t>
            </a: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9" name="Picture 2" descr="F:\Полководцы\Konev_iv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276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Василевский Александр Михайлович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(1895-197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7)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219200"/>
            <a:ext cx="4648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военачальник, Маршал Советского Союза, начальник Генштаба, член Ставки Верховного Главнокомандования. В годы Великой Отечественной войны в должности начальника Генерального штаба принимал деятельное участие в разработке и осуществлении практически всех крупных операций на советско-германском фронте. С февраля 1945 года командовал 3-м Белорусским фронтом, руководил штурмом Кёнигсберга. В 1945 главнокомандующий советскими войсками на Дальнем Востоке в войне с Японией. Один из крупнейших полководцев Второй мировой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войны.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Рисунок 5" descr="vas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276600" cy="4267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Мерецков Кирилл Афанасьевич (1897-1968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1371600"/>
            <a:ext cx="51816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/>
              <a:t>   </a:t>
            </a:r>
            <a:r>
              <a:rPr lang="ru-RU" sz="1800" dirty="0" smtClean="0"/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военачальник, Маршал Советского Союза, Герой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Союза.С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января 1941 г. – заместитель наркома обороны СССР. В августе – сентябре 1941 г. – представитель Ставки Северо-Западном и Карельском фронтах. С сентября 1941 г. командовал 7-й отд. армией, с ноября 1941 г. – 4-й армией. В мае – июне 1942 г. командовал 33-й армией. С декабря 1941 г. по февраль 1944 г. командовал войсками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феврале – ноябре 1944 г. – Карельского фронтов, с апреля 1945 г. – Приморской группой войск. В августе 1945 г. – командующий войсками 1-го Дальневосточного фронта, участвовавшего в разгроме японских войск в Маньчжурии и Северной Корее.    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" name="Рисунок 6" descr="12-merec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2895600" cy="4267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Мерецков Кирилл Афанасьевич (1897-1968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1371600"/>
            <a:ext cx="51816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/>
              <a:t>   </a:t>
            </a:r>
            <a:r>
              <a:rPr lang="ru-RU" sz="1800" dirty="0" smtClean="0"/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военачальник, Маршал Советского Союза, Герой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Союза.С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января 1941 г. – заместитель наркома обороны СССР. В августе – сентябре 1941 г. – представитель Ставки Северо-Западном и Карельском фронтах. С сентября 1941 г. командовал 7-й отд. армией, с ноября 1941 г. – 4-й армией. В мае – июне 1942 г. командовал 33-й армией. С декабря 1941 г. по февраль 1944 г. командовал войсками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феврале – ноябре 1944 г. – Карельского фронтов, с апреля 1945 г. – Приморской группой войск. В августе 1945 г. – командующий войсками 1-го Дальневосточного фронта, участвовавшего в разгроме японских войск в Маньчжурии и Северной Корее.    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" name="Рисунок 6" descr="12-merec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2895600" cy="4267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62050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Monotype Corsiva" pitchFamily="66" charset="0"/>
              </a:rPr>
              <a:t>Толбухин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Фёдор Иванович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(1894-1949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371600"/>
            <a:ext cx="5105400" cy="46783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   </a:t>
            </a:r>
            <a:r>
              <a:rPr lang="en-US" sz="1800" dirty="0" smtClean="0"/>
              <a:t> </a:t>
            </a:r>
            <a:r>
              <a:rPr lang="ru-RU" sz="1800" dirty="0" smtClean="0"/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военачальник, Маршал Советского Союза, Герой Советского Союза, Народный герой Югославии, Герой Народной Республики Болгарии, кавалер ордена «Победа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Август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декабрь 1941 г. – начальник штаба Закавказского, декабрь 1941 г. – январь 1942 г. – Кавказского, январь – март 1942 г. – Крымского фронтов. Май – июль 1942 г. – заместитель командующего войсками Сталинградского военного округа. Июль 1942 г. – февраль 1943 г. – командующий войсками 57-й армии на Сталинградском фронте, февраля 1943 г. – март 1943 г. – командующий 68-й армий на Северо-Западном фронте. С марта 1943 г. – командующий Южным (с октября 1943 г. 4-м Украинским), с мая 1944 г. по июнь 1945 г. – 3-м Украинским фронтами.     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6" name="Рисунок 5" descr="media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2971800" cy="433387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1377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 Полководцы Великой Отечественной Войны</vt:lpstr>
      <vt:lpstr>Слайд 2</vt:lpstr>
      <vt:lpstr>Жуков Георгий Константинович (1896-1974)</vt:lpstr>
      <vt:lpstr>Рокоссовский Константин Константинович                            (1896-1968)</vt:lpstr>
      <vt:lpstr>Конев  Иван Степанович  (1897-1973)</vt:lpstr>
      <vt:lpstr>Василевский Александр Михайлович (1895-1977)</vt:lpstr>
      <vt:lpstr>Мерецков Кирилл Афанасьевич (1897-1968)</vt:lpstr>
      <vt:lpstr>Мерецков Кирилл Афанасьевич (1897-1968)</vt:lpstr>
      <vt:lpstr>Толбухин Фёдор Иванович (1894-1949)</vt:lpstr>
      <vt:lpstr>Малиновский Родион Яковлевич (1898-1967)</vt:lpstr>
      <vt:lpstr>Говоров  Леонид  Александрович (1897-1955)</vt:lpstr>
      <vt:lpstr>Еременко  Андрей Иванович  (1892- 1970)</vt:lpstr>
      <vt:lpstr>Тимошенко Семён Константинович (1895-1970)</vt:lpstr>
      <vt:lpstr>Антонов  Алексей Иннокентьевич (1896-1962)</vt:lpstr>
      <vt:lpstr>Баграмян  Иван Христофорович (1897-1982)</vt:lpstr>
      <vt:lpstr>Кузнецов  Николай Герасимович (1904-1974)</vt:lpstr>
      <vt:lpstr>Ворошилов Климент Ефремович (1881-1969)</vt:lpstr>
      <vt:lpstr>Чуйков  Василий Иванович (1900-1982)</vt:lpstr>
      <vt:lpstr>Ватутин  Николай Фёдорович (1901- 1944)</vt:lpstr>
      <vt:lpstr>Черняховский Иван Данилович (1907- 1945)</vt:lpstr>
      <vt:lpstr>Слайд 21</vt:lpstr>
      <vt:lpstr>        СПАСИБО ЗА ВНИМАНИЕ!!!! ВЫПОЛНИЛИ  УЧАЩИЕСЯ 5 КЛАССА 2016 Г. Муниципальное автономное общеобразовательное учреждение Филиал МАОУ «Киёвская СОШ» «Памятнинская средняя общеобразовательная школа»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Полководцы России</dc:title>
  <dc:creator>Андрей</dc:creator>
  <cp:lastModifiedBy>Татьяна</cp:lastModifiedBy>
  <cp:revision>99</cp:revision>
  <cp:lastPrinted>1601-01-01T00:00:00Z</cp:lastPrinted>
  <dcterms:created xsi:type="dcterms:W3CDTF">2012-01-05T18:46:57Z</dcterms:created>
  <dcterms:modified xsi:type="dcterms:W3CDTF">2016-05-01T15:14:00Z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