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44D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058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778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2C1C4-8A2B-4173-AF55-C812C45A2FDC}" type="datetimeFigureOut">
              <a:rPr lang="ru-RU" smtClean="0"/>
              <a:t>16.11.2016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6491B-9802-42F4-8842-6B1235A00D8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6491B-9802-42F4-8842-6B1235A00D81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омп\Desktop\Афиша-День-матери.jpg"/>
          <p:cNvPicPr>
            <a:picLocks noChangeAspect="1" noChangeArrowheads="1"/>
          </p:cNvPicPr>
          <p:nvPr/>
        </p:nvPicPr>
        <p:blipFill>
          <a:blip r:embed="rId3" cstate="print"/>
          <a:srcRect b="30829"/>
          <a:stretch>
            <a:fillRect/>
          </a:stretch>
        </p:blipFill>
        <p:spPr bwMode="auto">
          <a:xfrm>
            <a:off x="1" y="1600200"/>
            <a:ext cx="6857999" cy="6705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228600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Филиал МАОУ «Киёвская СОШ»</a:t>
            </a:r>
          </a:p>
          <a:p>
            <a:pPr algn="ctr"/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«Памятнинская средняя общеобразовательная  школа» </a:t>
            </a:r>
          </a:p>
          <a:p>
            <a:pPr algn="ctr"/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 Детский сад «Солнышко»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14400"/>
            <a:ext cx="205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i="1" dirty="0" smtClean="0">
                <a:solidFill>
                  <a:srgbClr val="E644DA"/>
                </a:solidFill>
                <a:latin typeface="Arial Black" pitchFamily="34" charset="0"/>
              </a:rPr>
              <a:t>25</a:t>
            </a:r>
            <a:endParaRPr lang="ru-RU" sz="8000" i="1" dirty="0">
              <a:solidFill>
                <a:srgbClr val="E644DA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10668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i="1" dirty="0" smtClean="0">
                <a:solidFill>
                  <a:srgbClr val="E644DA"/>
                </a:solidFill>
                <a:latin typeface="Arial Black" pitchFamily="34" charset="0"/>
              </a:rPr>
              <a:t>ноября</a:t>
            </a:r>
            <a:endParaRPr lang="ru-RU" sz="4800" i="1" dirty="0">
              <a:solidFill>
                <a:srgbClr val="E644DA"/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16764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rgbClr val="E644DA"/>
                </a:solidFill>
                <a:latin typeface="Arial Black" pitchFamily="34" charset="0"/>
              </a:rPr>
              <a:t>2016</a:t>
            </a:r>
            <a:r>
              <a:rPr lang="ru-RU" i="1" dirty="0" smtClean="0">
                <a:solidFill>
                  <a:srgbClr val="E644DA"/>
                </a:solidFill>
                <a:latin typeface="Arial Black" pitchFamily="34" charset="0"/>
              </a:rPr>
              <a:t> года</a:t>
            </a:r>
            <a:endParaRPr lang="ru-RU" i="1" dirty="0">
              <a:solidFill>
                <a:srgbClr val="E644DA"/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1200" y="5791200"/>
            <a:ext cx="114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i="1" dirty="0" smtClean="0">
                <a:solidFill>
                  <a:srgbClr val="00B0F0"/>
                </a:solidFill>
                <a:latin typeface="Arial Black" pitchFamily="34" charset="0"/>
              </a:rPr>
              <a:t>0+</a:t>
            </a:r>
            <a:endParaRPr lang="ru-RU" sz="4400" i="1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0" y="198120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i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11:30</a:t>
            </a:r>
            <a:endParaRPr lang="ru-RU" sz="5400" i="1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8534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00B0F0"/>
                </a:solidFill>
                <a:latin typeface="Arial Black" pitchFamily="34" charset="0"/>
              </a:rPr>
              <a:t>с. Памятное, ул. Ворошилова, 24</a:t>
            </a:r>
            <a:endParaRPr lang="ru-RU" i="1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200" y="8153400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2400" b="1" i="1" dirty="0" err="1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Памятнинский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Дом культуры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20867897">
            <a:off x="-25685" y="3343329"/>
            <a:ext cx="380905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i="1" spc="300" dirty="0" smtClean="0">
                <a:ln w="11430" cmpd="sng">
                  <a:solidFill>
                    <a:srgbClr val="00B0F0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 pitchFamily="34" charset="0"/>
              </a:rPr>
              <a:t>«</a:t>
            </a:r>
            <a:r>
              <a:rPr lang="ru-RU" sz="4800" b="1" i="1" spc="300" dirty="0" smtClean="0">
                <a:ln w="11430" cmpd="sng">
                  <a:solidFill>
                    <a:srgbClr val="00B0F0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 pitchFamily="34" charset="0"/>
              </a:rPr>
              <a:t>Мамины</a:t>
            </a:r>
          </a:p>
          <a:p>
            <a:pPr algn="ctr"/>
            <a:r>
              <a:rPr lang="ru-RU" sz="4800" b="1" i="1" spc="300" dirty="0" smtClean="0">
                <a:ln w="11430" cmpd="sng">
                  <a:solidFill>
                    <a:srgbClr val="00B0F0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 pitchFamily="34" charset="0"/>
              </a:rPr>
              <a:t>глаза</a:t>
            </a:r>
            <a:r>
              <a:rPr lang="ru-RU" sz="4800" b="1" i="1" spc="300" dirty="0" smtClean="0">
                <a:ln w="11430" cmpd="sng">
                  <a:solidFill>
                    <a:srgbClr val="00B0F0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 pitchFamily="34" charset="0"/>
              </a:rPr>
              <a:t>»</a:t>
            </a:r>
            <a:endParaRPr lang="ru-RU" sz="4800" b="1" i="1" spc="300" dirty="0">
              <a:ln w="11430" cmpd="sng">
                <a:solidFill>
                  <a:srgbClr val="00B0F0"/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Начало в</a:t>
            </a:r>
            <a:endParaRPr lang="ru-RU" i="1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00" y="29718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E644DA"/>
                </a:solidFill>
                <a:latin typeface="Arial Black" pitchFamily="34" charset="0"/>
              </a:rPr>
              <a:t>Праздничный концерт</a:t>
            </a:r>
            <a:endParaRPr lang="ru-RU" sz="1600" i="1" dirty="0">
              <a:solidFill>
                <a:srgbClr val="E644DA"/>
              </a:solidFill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0" y="65532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i="1" dirty="0" smtClean="0">
                <a:solidFill>
                  <a:srgbClr val="E644DA"/>
                </a:solidFill>
                <a:latin typeface="Arial Black" pitchFamily="34" charset="0"/>
              </a:rPr>
              <a:t>Вход свободный</a:t>
            </a:r>
            <a:endParaRPr lang="ru-RU" sz="2000" i="1" dirty="0">
              <a:solidFill>
                <a:srgbClr val="E644DA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49</Words>
  <Application>Microsoft Office PowerPoint</Application>
  <PresentationFormat>Экран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</dc:creator>
  <cp:lastModifiedBy>Комп</cp:lastModifiedBy>
  <cp:revision>6</cp:revision>
  <dcterms:created xsi:type="dcterms:W3CDTF">2016-11-16T17:16:09Z</dcterms:created>
  <dcterms:modified xsi:type="dcterms:W3CDTF">2016-11-16T18:11:18Z</dcterms:modified>
</cp:coreProperties>
</file>