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88163" cy="100203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3AB5138D-3FEB-4349-8A7C-AEAFDB9682E8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41DA3873-99DC-4CFB-8C03-76E283B4B2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918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DA3873-99DC-4CFB-8C03-76E283B4B23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C:\Users\Комп\Desktop\holidays.jpg"/>
          <p:cNvPicPr>
            <a:picLocks noChangeAspect="1" noChangeArrowheads="1"/>
          </p:cNvPicPr>
          <p:nvPr/>
        </p:nvPicPr>
        <p:blipFill>
          <a:blip r:embed="rId3" cstate="print"/>
          <a:srcRect t="22414" b="6516"/>
          <a:stretch>
            <a:fillRect/>
          </a:stretch>
        </p:blipFill>
        <p:spPr bwMode="auto">
          <a:xfrm rot="20610168">
            <a:off x="-385637" y="225904"/>
            <a:ext cx="4473631" cy="13739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46" name="Picture 22" descr="C:\Users\Комп\Desktop\1466431358_den-zdorovya-1024x773.jpg"/>
          <p:cNvPicPr>
            <a:picLocks noChangeAspect="1" noChangeArrowheads="1"/>
          </p:cNvPicPr>
          <p:nvPr/>
        </p:nvPicPr>
        <p:blipFill>
          <a:blip r:embed="rId4" cstate="print">
            <a:lum bright="10000" contrast="40000"/>
          </a:blip>
          <a:srcRect t="13889" b="19444"/>
          <a:stretch>
            <a:fillRect/>
          </a:stretch>
        </p:blipFill>
        <p:spPr bwMode="auto">
          <a:xfrm>
            <a:off x="0" y="3921287"/>
            <a:ext cx="4190999" cy="2403313"/>
          </a:xfrm>
          <a:prstGeom prst="rect">
            <a:avLst/>
          </a:prstGeom>
          <a:noFill/>
        </p:spPr>
      </p:pic>
      <p:pic>
        <p:nvPicPr>
          <p:cNvPr id="1053" name="Picture 29" descr="C:\Users\Комп\Desktop\миньон_дэйв_мягкая_игрушка_купить_чадорадо.jpg"/>
          <p:cNvPicPr>
            <a:picLocks noChangeAspect="1" noChangeArrowheads="1"/>
          </p:cNvPicPr>
          <p:nvPr/>
        </p:nvPicPr>
        <p:blipFill>
          <a:blip r:embed="rId5" cstate="print"/>
          <a:srcRect r="1479" b="39394"/>
          <a:stretch>
            <a:fillRect/>
          </a:stretch>
        </p:blipFill>
        <p:spPr bwMode="auto">
          <a:xfrm>
            <a:off x="7924800" y="1143000"/>
            <a:ext cx="990600" cy="943429"/>
          </a:xfrm>
          <a:prstGeom prst="rect">
            <a:avLst/>
          </a:prstGeom>
          <a:noFill/>
        </p:spPr>
      </p:pic>
      <p:pic>
        <p:nvPicPr>
          <p:cNvPr id="1044" name="Picture 20" descr="C:\Users\Комп\Desktop\008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6741919">
            <a:off x="2941921" y="2458057"/>
            <a:ext cx="2737145" cy="990600"/>
          </a:xfrm>
          <a:prstGeom prst="rect">
            <a:avLst/>
          </a:prstGeom>
          <a:noFill/>
        </p:spPr>
      </p:pic>
      <p:sp>
        <p:nvSpPr>
          <p:cNvPr id="44" name="TextBox 43"/>
          <p:cNvSpPr txBox="1"/>
          <p:nvPr/>
        </p:nvSpPr>
        <p:spPr>
          <a:xfrm>
            <a:off x="304800" y="4320118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3 ноября</a:t>
            </a:r>
            <a:endParaRPr lang="ru-RU" sz="2400" b="1" i="1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6057900" y="3858453"/>
            <a:ext cx="13708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/>
              <a:t>2 ноября</a:t>
            </a:r>
            <a:endParaRPr lang="ru-RU" sz="2400" b="1" i="1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4800600" y="1524000"/>
            <a:ext cx="137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/>
              <a:t>1 ноября</a:t>
            </a:r>
            <a:endParaRPr lang="ru-RU" sz="2400" b="1" i="1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6096000" y="1600200"/>
            <a:ext cx="1853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«В поисках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Грю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524000" y="4366284"/>
            <a:ext cx="25320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«Здоровье в порядке!»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104688" y="4207133"/>
            <a:ext cx="2438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The World of Games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8" name="Таблиц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299808"/>
              </p:ext>
            </p:extLst>
          </p:nvPr>
        </p:nvGraphicFramePr>
        <p:xfrm>
          <a:off x="235845" y="2504686"/>
          <a:ext cx="4114800" cy="17373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066800"/>
                <a:gridCol w="457200"/>
                <a:gridCol w="685800"/>
                <a:gridCol w="1905000"/>
              </a:tblGrid>
              <a:tr h="457200">
                <a:tc>
                  <a:txBody>
                    <a:bodyPr/>
                    <a:lstStyle/>
                    <a:p>
                      <a:pPr algn="r"/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«Стоп</a:t>
                      </a:r>
                      <a:r>
                        <a:rPr lang="ru-RU" sz="800" b="1" baseline="0" dirty="0" smtClean="0">
                          <a:latin typeface="Arial" pitchFamily="34" charset="0"/>
                          <a:cs typeface="Arial" pitchFamily="34" charset="0"/>
                        </a:rPr>
                        <a:t> - </a:t>
                      </a: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кадр»  игра</a:t>
                      </a:r>
                      <a:r>
                        <a:rPr lang="ru-RU" sz="800" b="1" baseline="0" dirty="0" smtClean="0">
                          <a:latin typeface="Arial" pitchFamily="34" charset="0"/>
                          <a:cs typeface="Arial" pitchFamily="34" charset="0"/>
                        </a:rPr>
                        <a:t> на внимательность</a:t>
                      </a:r>
                      <a:endParaRPr lang="ru-RU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11:00</a:t>
                      </a:r>
                      <a:endParaRPr lang="ru-RU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1-4 классы</a:t>
                      </a:r>
                      <a:endParaRPr lang="ru-RU" sz="8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/>
                      <a:endParaRPr lang="ru-RU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Коркина Л.Н. </a:t>
                      </a:r>
                      <a:r>
                        <a:rPr lang="ru-RU" sz="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Федулова Н.А. </a:t>
                      </a:r>
                      <a:endParaRPr lang="ru-RU" sz="8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baseline="0" dirty="0" smtClean="0">
                          <a:latin typeface="Arial" pitchFamily="34" charset="0"/>
                          <a:cs typeface="Arial" pitchFamily="34" charset="0"/>
                        </a:rPr>
                        <a:t>классные руководители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«Любимый жанр» </a:t>
                      </a:r>
                    </a:p>
                    <a:p>
                      <a:pPr algn="r"/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познавательная игра</a:t>
                      </a:r>
                      <a:endParaRPr lang="ru-RU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13:00</a:t>
                      </a:r>
                      <a:endParaRPr lang="ru-RU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5-7 классы</a:t>
                      </a:r>
                      <a:endParaRPr lang="ru-RU" sz="8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/>
                      <a:endParaRPr lang="ru-RU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dirty="0" err="1" smtClean="0">
                          <a:latin typeface="Arial" pitchFamily="34" charset="0"/>
                          <a:cs typeface="Arial" pitchFamily="34" charset="0"/>
                        </a:rPr>
                        <a:t>Оплатчикова</a:t>
                      </a: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 Е.Ю.,</a:t>
                      </a:r>
                      <a:r>
                        <a:rPr lang="ru-RU" sz="8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baseline="0" dirty="0" smtClean="0">
                          <a:latin typeface="Arial" pitchFamily="34" charset="0"/>
                          <a:cs typeface="Arial" pitchFamily="34" charset="0"/>
                        </a:rPr>
                        <a:t>классные руководители</a:t>
                      </a:r>
                      <a:endParaRPr lang="ru-RU" sz="8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«Взгляд глазами ребенка» съемка видео ролика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15:00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8-11 </a:t>
                      </a:r>
                      <a:r>
                        <a:rPr lang="ru-RU" sz="800" b="1" dirty="0">
                          <a:latin typeface="Arial" pitchFamily="34" charset="0"/>
                          <a:cs typeface="Arial" pitchFamily="34" charset="0"/>
                        </a:rPr>
                        <a:t>классы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Медведева</a:t>
                      </a:r>
                      <a:r>
                        <a:rPr lang="ru-RU" sz="800" b="1" baseline="0" dirty="0" smtClean="0">
                          <a:latin typeface="Arial" pitchFamily="34" charset="0"/>
                          <a:cs typeface="Arial" pitchFamily="34" charset="0"/>
                        </a:rPr>
                        <a:t> Е.Н.,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baseline="0" dirty="0" smtClean="0">
                          <a:latin typeface="Arial" pitchFamily="34" charset="0"/>
                          <a:cs typeface="Arial" pitchFamily="34" charset="0"/>
                        </a:rPr>
                        <a:t>классные руководители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767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«Вечеринка в стиле ТВ»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17:00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5-11 классы</a:t>
                      </a:r>
                      <a:r>
                        <a:rPr lang="ru-RU" sz="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родители</a:t>
                      </a:r>
                      <a:endParaRPr lang="ru-RU" sz="8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Медведева Е.Н.</a:t>
                      </a:r>
                      <a:r>
                        <a:rPr lang="ru-RU" sz="8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baseline="0" dirty="0" smtClean="0"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едагог-организатор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3352800" y="381000"/>
            <a:ext cx="6019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Филиал МАОУ «Киёвская СОШ»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«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Памятнинская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средняя общеобразовательная школа»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133600" y="1066800"/>
            <a:ext cx="5715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План организации занятости и досуга обучающихся в период осенних каникул (29.10.2016 – 06.11.20416 года)</a:t>
            </a:r>
            <a:endParaRPr lang="ru-RU" sz="1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Комп\Desktop\127243816.jpg"/>
          <p:cNvPicPr>
            <a:picLocks noChangeAspect="1" noChangeArrowheads="1"/>
          </p:cNvPicPr>
          <p:nvPr/>
        </p:nvPicPr>
        <p:blipFill>
          <a:blip r:embed="rId7" cstate="print"/>
          <a:srcRect r="16667" b="17953"/>
          <a:stretch>
            <a:fillRect/>
          </a:stretch>
        </p:blipFill>
        <p:spPr bwMode="auto">
          <a:xfrm>
            <a:off x="3657600" y="5067456"/>
            <a:ext cx="1445763" cy="1700897"/>
          </a:xfrm>
          <a:prstGeom prst="rect">
            <a:avLst/>
          </a:prstGeom>
          <a:noFill/>
        </p:spPr>
      </p:pic>
      <p:graphicFrame>
        <p:nvGraphicFramePr>
          <p:cNvPr id="39" name="Таблица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802724"/>
              </p:ext>
            </p:extLst>
          </p:nvPr>
        </p:nvGraphicFramePr>
        <p:xfrm>
          <a:off x="4918515" y="4660638"/>
          <a:ext cx="4038600" cy="2090682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066800"/>
                <a:gridCol w="408842"/>
                <a:gridCol w="543657"/>
                <a:gridCol w="2019301"/>
              </a:tblGrid>
              <a:tr h="67336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Arial" pitchFamily="34" charset="0"/>
                          <a:cs typeface="Arial" pitchFamily="34" charset="0"/>
                        </a:rPr>
                        <a:t>«</a:t>
                      </a:r>
                      <a:r>
                        <a:rPr lang="ru-RU" sz="800" b="1" dirty="0" err="1">
                          <a:latin typeface="Arial" pitchFamily="34" charset="0"/>
                          <a:cs typeface="Arial" pitchFamily="34" charset="0"/>
                        </a:rPr>
                        <a:t>Смайл</a:t>
                      </a:r>
                      <a:r>
                        <a:rPr lang="ru-RU" sz="800" b="1" dirty="0">
                          <a:latin typeface="Arial" pitchFamily="34" charset="0"/>
                          <a:cs typeface="Arial" pitchFamily="34" charset="0"/>
                        </a:rPr>
                        <a:t>, бэби» настольные </a:t>
                      </a: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игры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(эрудит, </a:t>
                      </a:r>
                      <a:r>
                        <a:rPr lang="ru-RU" sz="8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ходилки</a:t>
                      </a:r>
                      <a:r>
                        <a:rPr lang="ru-RU" sz="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свинтус, морской бой, </a:t>
                      </a:r>
                      <a:r>
                        <a:rPr lang="ru-RU" sz="8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пазлы</a:t>
                      </a:r>
                      <a:r>
                        <a:rPr lang="ru-RU" sz="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 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13:00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Arial" pitchFamily="34" charset="0"/>
                          <a:cs typeface="Arial" pitchFamily="34" charset="0"/>
                        </a:rPr>
                        <a:t>1-4 классы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Закирова </a:t>
                      </a:r>
                      <a:r>
                        <a:rPr lang="ru-RU" sz="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О.Ю</a:t>
                      </a:r>
                      <a:r>
                        <a:rPr lang="ru-RU" sz="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Классные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руководители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Arial" pitchFamily="34" charset="0"/>
                          <a:cs typeface="Arial" pitchFamily="34" charset="0"/>
                        </a:rPr>
                        <a:t>«Элементарно, Ватсон!» детективная игра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15:00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Arial" pitchFamily="34" charset="0"/>
                          <a:cs typeface="Arial" pitchFamily="34" charset="0"/>
                        </a:rPr>
                        <a:t>5-8 классы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Гречушкина</a:t>
                      </a:r>
                      <a:r>
                        <a:rPr lang="ru-RU" sz="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Т.В.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классные руководители</a:t>
                      </a:r>
                      <a:endParaRPr kumimoji="0" lang="ru-R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Arial" pitchFamily="34" charset="0"/>
                          <a:cs typeface="Arial" pitchFamily="34" charset="0"/>
                        </a:rPr>
                        <a:t>Игра «Мафия»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17:00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latin typeface="Arial" pitchFamily="34" charset="0"/>
                          <a:cs typeface="Arial" pitchFamily="34" charset="0"/>
                        </a:rPr>
                        <a:t>9-11 классы</a:t>
                      </a:r>
                      <a:endParaRPr lang="ru-RU" sz="800" b="1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Дегеглазоа</a:t>
                      </a:r>
                      <a:r>
                        <a:rPr lang="ru-RU" sz="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Я.В. </a:t>
                      </a:r>
                      <a:r>
                        <a:rPr lang="ru-RU" sz="800" b="1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Коробейникова</a:t>
                      </a:r>
                      <a:r>
                        <a:rPr lang="ru-RU" sz="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М.А.</a:t>
                      </a:r>
                      <a:endParaRPr lang="ru-RU" sz="8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Хорзова</a:t>
                      </a:r>
                      <a:r>
                        <a:rPr lang="ru-RU" sz="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С.М.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767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Консультации по подготовке к ГИА олимпиадам, конференциям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11:00</a:t>
                      </a:r>
                      <a:endParaRPr lang="ru-RU" sz="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1-11 классы</a:t>
                      </a:r>
                      <a:endParaRPr lang="ru-RU" sz="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Учителя –</a:t>
                      </a:r>
                      <a:r>
                        <a:rPr lang="ru-RU" sz="800" b="1" baseline="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baseline="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предметники</a:t>
                      </a:r>
                      <a:endParaRPr lang="ru-RU" sz="800" b="1" dirty="0" smtClean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36" name="Таблица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555197"/>
              </p:ext>
            </p:extLst>
          </p:nvPr>
        </p:nvGraphicFramePr>
        <p:xfrm>
          <a:off x="161306" y="4850482"/>
          <a:ext cx="3962399" cy="1829718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1143000"/>
                <a:gridCol w="457200"/>
                <a:gridCol w="685800"/>
                <a:gridCol w="1676399"/>
              </a:tblGrid>
              <a:tr h="41914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«Папа, мама, я – спортивная семья»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Arial" pitchFamily="34" charset="0"/>
                          <a:cs typeface="Arial" pitchFamily="34" charset="0"/>
                        </a:rPr>
                        <a:t>11:00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Arial" pitchFamily="34" charset="0"/>
                          <a:cs typeface="Arial" pitchFamily="34" charset="0"/>
                        </a:rPr>
                        <a:t>1-4 </a:t>
                      </a: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классы,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родители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Савин Е.М., </a:t>
                      </a:r>
                      <a:r>
                        <a:rPr lang="ru-RU" sz="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Устюгова Е.И.</a:t>
                      </a:r>
                      <a:r>
                        <a:rPr lang="ru-RU" sz="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endParaRPr lang="ru-RU" sz="8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классные руководители</a:t>
                      </a:r>
                      <a:endParaRPr lang="ru-RU" sz="8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014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Шахматно-</a:t>
                      </a:r>
                      <a:r>
                        <a:rPr kumimoji="0" lang="en-US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</a:t>
                      </a: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шашечный</a:t>
                      </a:r>
                      <a:r>
                        <a:rPr kumimoji="0" lang="en-US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r>
                        <a:rPr kumimoji="0" lang="en-US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                    турнир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r>
                        <a:rPr kumimoji="0" lang="en-US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</a:t>
                      </a: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:</a:t>
                      </a:r>
                      <a:r>
                        <a:rPr kumimoji="0" lang="en-US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00 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5-11</a:t>
                      </a:r>
                      <a:r>
                        <a:rPr kumimoji="0" lang="en-US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8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классы,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родители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Савин Е.М.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классные руководители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521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Товарищеская встреча по волейболу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Arial" pitchFamily="34" charset="0"/>
                          <a:cs typeface="Arial" pitchFamily="34" charset="0"/>
                        </a:rPr>
                        <a:t>15:00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latin typeface="Arial" pitchFamily="34" charset="0"/>
                          <a:cs typeface="Arial" pitchFamily="34" charset="0"/>
                        </a:rPr>
                        <a:t>10-11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классы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Савин Е.М.,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классные руководители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4225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Товарищеская встреча по волейболу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ru-RU" sz="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r>
                        <a:rPr lang="en-US" sz="8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  <a:r>
                        <a:rPr lang="ru-RU" sz="8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:00</a:t>
                      </a:r>
                      <a:endParaRPr lang="ru-RU" sz="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</a:t>
                      </a:r>
                      <a:r>
                        <a:rPr lang="en-US" sz="8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-9</a:t>
                      </a:r>
                      <a:r>
                        <a:rPr lang="ru-RU" sz="8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классы</a:t>
                      </a:r>
                      <a:endParaRPr lang="ru-RU" sz="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Савин Е.М.,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классные руководители</a:t>
                      </a:r>
                      <a:endParaRPr lang="ru-RU" sz="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" name="Picture 2" descr="C:\Users\Комп\Desktop\game_child.jpg"/>
          <p:cNvPicPr>
            <a:picLocks noChangeAspect="1" noChangeArrowheads="1"/>
          </p:cNvPicPr>
          <p:nvPr/>
        </p:nvPicPr>
        <p:blipFill>
          <a:blip r:embed="rId8" cstate="print"/>
          <a:srcRect l="5882" b="295"/>
          <a:stretch>
            <a:fillRect/>
          </a:stretch>
        </p:blipFill>
        <p:spPr bwMode="auto">
          <a:xfrm>
            <a:off x="7816795" y="5969000"/>
            <a:ext cx="1066800" cy="711200"/>
          </a:xfrm>
          <a:prstGeom prst="rect">
            <a:avLst/>
          </a:prstGeom>
          <a:noFill/>
        </p:spPr>
      </p:pic>
      <p:pic>
        <p:nvPicPr>
          <p:cNvPr id="1043" name="Picture 19" descr="C:\Users\Комп\Desktop\images (1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121260" y="1600200"/>
            <a:ext cx="1110280" cy="776738"/>
          </a:xfrm>
          <a:prstGeom prst="rect">
            <a:avLst/>
          </a:prstGeom>
          <a:noFill/>
        </p:spPr>
      </p:pic>
      <p:sp>
        <p:nvSpPr>
          <p:cNvPr id="46" name="Прямоугольник 45"/>
          <p:cNvSpPr/>
          <p:nvPr/>
        </p:nvSpPr>
        <p:spPr>
          <a:xfrm>
            <a:off x="2133600" y="1507867"/>
            <a:ext cx="17588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/>
              <a:t>31 октября</a:t>
            </a:r>
            <a:endParaRPr lang="ru-RU" sz="2400" b="1" i="1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2057400" y="1828800"/>
            <a:ext cx="1981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«Фильм,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фильм, фильм!»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 rot="19978516">
            <a:off x="269862" y="1699646"/>
            <a:ext cx="14922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Школьный кинозал</a:t>
            </a:r>
          </a:p>
          <a:p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</a:rPr>
              <a:t>каб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. № 16</a:t>
            </a:r>
            <a:endParaRPr lang="ru-RU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318465"/>
              </p:ext>
            </p:extLst>
          </p:nvPr>
        </p:nvGraphicFramePr>
        <p:xfrm>
          <a:off x="4900158" y="2112951"/>
          <a:ext cx="3962399" cy="1940822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143000"/>
                <a:gridCol w="457200"/>
                <a:gridCol w="533400"/>
                <a:gridCol w="1828799"/>
              </a:tblGrid>
              <a:tr h="519739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«Миньоны в школе» театрализованная игра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11:00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Arial" pitchFamily="34" charset="0"/>
                          <a:cs typeface="Arial" pitchFamily="34" charset="0"/>
                        </a:rPr>
                        <a:t>1-4 </a:t>
                      </a: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классы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dirty="0" err="1" smtClean="0">
                          <a:latin typeface="Arial" pitchFamily="34" charset="0"/>
                          <a:cs typeface="Arial" pitchFamily="34" charset="0"/>
                        </a:rPr>
                        <a:t>Коробкова</a:t>
                      </a: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 Е.И.,</a:t>
                      </a:r>
                      <a:r>
                        <a:rPr lang="ru-RU" sz="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dirty="0" err="1" smtClean="0">
                          <a:latin typeface="Arial" pitchFamily="34" charset="0"/>
                          <a:cs typeface="Arial" pitchFamily="34" charset="0"/>
                        </a:rPr>
                        <a:t>Дереглазоа</a:t>
                      </a: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 Я.В.</a:t>
                      </a:r>
                      <a:r>
                        <a:rPr lang="ru-RU" sz="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классные руководители</a:t>
                      </a:r>
                      <a:endParaRPr lang="ru-RU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685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 dirty="0" err="1" smtClean="0">
                          <a:latin typeface="Arial" pitchFamily="34" charset="0"/>
                          <a:cs typeface="Arial" pitchFamily="34" charset="0"/>
                        </a:rPr>
                        <a:t>Квест</a:t>
                      </a: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 – игра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 «В поисках </a:t>
                      </a:r>
                      <a:r>
                        <a:rPr lang="ru-RU" sz="800" b="1" dirty="0" err="1" smtClean="0">
                          <a:latin typeface="Arial" pitchFamily="34" charset="0"/>
                          <a:cs typeface="Arial" pitchFamily="34" charset="0"/>
                        </a:rPr>
                        <a:t>Грю</a:t>
                      </a: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»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Arial" pitchFamily="34" charset="0"/>
                          <a:cs typeface="Arial" pitchFamily="34" charset="0"/>
                        </a:rPr>
                        <a:t>13:00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5-8 классы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dirty="0" err="1" smtClean="0">
                          <a:latin typeface="Arial" pitchFamily="34" charset="0"/>
                          <a:cs typeface="Arial" pitchFamily="34" charset="0"/>
                        </a:rPr>
                        <a:t>Плесоских</a:t>
                      </a: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 Т.Б.,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baseline="0" dirty="0" smtClean="0">
                          <a:latin typeface="Arial" pitchFamily="34" charset="0"/>
                          <a:cs typeface="Arial" pitchFamily="34" charset="0"/>
                        </a:rPr>
                        <a:t>классные руководители </a:t>
                      </a:r>
                      <a:endParaRPr lang="ru-RU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«Моя игра» Профилактическая</a:t>
                      </a:r>
                      <a:r>
                        <a:rPr lang="ru-RU" sz="800" b="1" baseline="0" dirty="0" smtClean="0">
                          <a:latin typeface="Arial" pitchFamily="34" charset="0"/>
                          <a:cs typeface="Arial" pitchFamily="34" charset="0"/>
                        </a:rPr>
                        <a:t> игра ЗОЖ</a:t>
                      </a:r>
                      <a:endParaRPr lang="ru-RU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Arial" pitchFamily="34" charset="0"/>
                          <a:cs typeface="Arial" pitchFamily="34" charset="0"/>
                        </a:rPr>
                        <a:t>15:00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Arial" pitchFamily="34" charset="0"/>
                          <a:cs typeface="Arial" pitchFamily="34" charset="0"/>
                        </a:rPr>
                        <a:t>9-11 классы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Медведева</a:t>
                      </a:r>
                      <a:r>
                        <a:rPr lang="ru-RU" sz="800" b="1" baseline="0" dirty="0" smtClean="0">
                          <a:latin typeface="Arial" pitchFamily="34" charset="0"/>
                          <a:cs typeface="Arial" pitchFamily="34" charset="0"/>
                        </a:rPr>
                        <a:t> Е.Н.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социальный</a:t>
                      </a:r>
                      <a:r>
                        <a:rPr lang="ru-RU" sz="8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baseline="0" dirty="0" smtClean="0">
                          <a:latin typeface="Arial" pitchFamily="34" charset="0"/>
                          <a:cs typeface="Arial" pitchFamily="34" charset="0"/>
                        </a:rPr>
                        <a:t>педагог</a:t>
                      </a:r>
                      <a:endParaRPr lang="ru-RU" sz="8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2702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Консультации по подготовке к ГИА олимпиадам, конференциям</a:t>
                      </a:r>
                      <a:endParaRPr lang="ru-RU" sz="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11:00</a:t>
                      </a:r>
                      <a:endParaRPr lang="ru-RU" sz="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1-11 классы</a:t>
                      </a:r>
                      <a:endParaRPr lang="ru-RU" sz="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Учителя –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baseline="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предметники</a:t>
                      </a:r>
                      <a:endParaRPr lang="ru-RU" sz="800" b="1" dirty="0" smtClean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1041" name="Picture 17" descr="C:\Users\Комп\Desktop\prazd-nik_ru_мафия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809362" y="3299681"/>
            <a:ext cx="1258438" cy="17929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0" descr="C:\Users\Комп\Desktop\122-620x420.jpg"/>
          <p:cNvPicPr>
            <a:picLocks noChangeAspect="1" noChangeArrowheads="1"/>
          </p:cNvPicPr>
          <p:nvPr/>
        </p:nvPicPr>
        <p:blipFill>
          <a:blip r:embed="rId2" cstate="print"/>
          <a:srcRect l="9436" r="13190" b="2496"/>
          <a:stretch>
            <a:fillRect/>
          </a:stretch>
        </p:blipFill>
        <p:spPr bwMode="auto">
          <a:xfrm>
            <a:off x="4547424" y="1373086"/>
            <a:ext cx="2142311" cy="1828800"/>
          </a:xfrm>
          <a:prstGeom prst="rect">
            <a:avLst/>
          </a:prstGeom>
          <a:noFill/>
        </p:spPr>
      </p:pic>
      <p:pic>
        <p:nvPicPr>
          <p:cNvPr id="7" name="Picture 11" descr="C:\Users\Комп\Desktop\holidays.jpg"/>
          <p:cNvPicPr>
            <a:picLocks noChangeAspect="1" noChangeArrowheads="1"/>
          </p:cNvPicPr>
          <p:nvPr/>
        </p:nvPicPr>
        <p:blipFill>
          <a:blip r:embed="rId3" cstate="print"/>
          <a:srcRect t="22414"/>
          <a:stretch>
            <a:fillRect/>
          </a:stretch>
        </p:blipFill>
        <p:spPr bwMode="auto">
          <a:xfrm rot="953838">
            <a:off x="4844282" y="203506"/>
            <a:ext cx="4473631" cy="14999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25" descr="C:\Users\Комп\Desktop\image.jpg"/>
          <p:cNvPicPr>
            <a:picLocks noChangeAspect="1" noChangeArrowheads="1"/>
          </p:cNvPicPr>
          <p:nvPr/>
        </p:nvPicPr>
        <p:blipFill>
          <a:blip r:embed="rId4" cstate="print"/>
          <a:srcRect t="12425"/>
          <a:stretch>
            <a:fillRect/>
          </a:stretch>
        </p:blipFill>
        <p:spPr bwMode="auto">
          <a:xfrm rot="10800000">
            <a:off x="4391025" y="4124884"/>
            <a:ext cx="4597420" cy="2514600"/>
          </a:xfrm>
          <a:prstGeom prst="rect">
            <a:avLst/>
          </a:prstGeom>
          <a:noFill/>
        </p:spPr>
      </p:pic>
      <p:pic>
        <p:nvPicPr>
          <p:cNvPr id="6" name="Picture 24" descr="C:\Users\Комп\Desktop\img_39_36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4267200"/>
            <a:ext cx="2743200" cy="2410384"/>
          </a:xfrm>
          <a:prstGeom prst="rect">
            <a:avLst/>
          </a:prstGeom>
          <a:noFill/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28600" y="290156"/>
            <a:ext cx="4267200" cy="3883074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 smtClean="0">
                <a:solidFill>
                  <a:schemeClr val="tx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«Отдыхая учимся»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1а класс – </a:t>
            </a:r>
            <a:r>
              <a:rPr lang="ru-RU" sz="1200" dirty="0">
                <a:solidFill>
                  <a:srgbClr val="F79646">
                    <a:lumMod val="50000"/>
                  </a:srgb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Музей «Дом природы</a:t>
            </a:r>
            <a:r>
              <a:rPr lang="ru-RU" sz="1200" dirty="0" smtClean="0">
                <a:solidFill>
                  <a:srgbClr val="F79646">
                    <a:lumMod val="50000"/>
                  </a:srgb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»</a:t>
            </a:r>
            <a:r>
              <a:rPr lang="ru-RU" sz="1200" dirty="0">
                <a:solidFill>
                  <a:srgbClr val="F79646">
                    <a:lumMod val="50000"/>
                  </a:srgb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79646">
                    <a:lumMod val="50000"/>
                  </a:srgb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г.Ялуторовск</a:t>
            </a:r>
            <a:r>
              <a:rPr lang="ru-RU" sz="1200" dirty="0" smtClean="0">
                <a:solidFill>
                  <a:srgbClr val="F79646">
                    <a:lumMod val="50000"/>
                  </a:srgb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F79646">
                    <a:lumMod val="50000"/>
                  </a:srgb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1.11.16г.</a:t>
            </a:r>
            <a:endParaRPr lang="ru-RU" sz="1200" dirty="0">
              <a:solidFill>
                <a:srgbClr val="F79646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1б класс –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Музей «Дом природы»</a:t>
            </a:r>
            <a:r>
              <a:rPr lang="ru-RU" sz="1200" dirty="0">
                <a:solidFill>
                  <a:srgbClr val="F79646">
                    <a:lumMod val="50000"/>
                  </a:srgb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79646">
                    <a:lumMod val="50000"/>
                  </a:srgb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г.Ялуторовск</a:t>
            </a:r>
            <a:r>
              <a:rPr lang="ru-RU" sz="1200" dirty="0" smtClean="0">
                <a:solidFill>
                  <a:srgbClr val="F79646">
                    <a:lumMod val="50000"/>
                  </a:srgb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1.11.16г</a:t>
            </a:r>
            <a:r>
              <a:rPr lang="ru-RU" sz="1200" dirty="0">
                <a:solidFill>
                  <a:srgbClr val="F79646">
                    <a:lumMod val="50000"/>
                  </a:srgb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1200" dirty="0">
              <a:solidFill>
                <a:srgbClr val="F79646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класс –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каток СК им. «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Альфера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 и 3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Кинотеатр «Ретро» г.Ялуторовск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 класс –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База отдыха «Белая речка» 29.10.16г. 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10:00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 класс –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"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Тинтаун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", город профессий, развлекательный досуговый центр для детей 6-15 лет в ТРЦ "Фаворит", г.Тюмень 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03.11.16г. 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 класс –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"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Тинтаун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", город профессий, развлекательный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досуговый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центр для детей 6-15 лет в ТРЦ "Фаворит", г.Тюмень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03.11.16г.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 класс –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«Музейный комплекс» г.Ялуторовск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 класс –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каток СК </a:t>
            </a:r>
            <a:r>
              <a:rPr lang="ru-RU" sz="1200" dirty="0">
                <a:solidFill>
                  <a:srgbClr val="F79646">
                    <a:lumMod val="50000"/>
                  </a:srgb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им. «</a:t>
            </a:r>
            <a:r>
              <a:rPr lang="ru-RU" sz="1200" dirty="0" err="1">
                <a:solidFill>
                  <a:srgbClr val="F79646">
                    <a:lumMod val="50000"/>
                  </a:srgb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Альфера</a:t>
            </a:r>
            <a:r>
              <a:rPr lang="ru-RU" sz="1200" dirty="0">
                <a:solidFill>
                  <a:srgbClr val="F79646">
                    <a:lumMod val="50000"/>
                  </a:srgb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» </a:t>
            </a:r>
            <a:r>
              <a:rPr lang="ru-RU" sz="1200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г.Ялуторовск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 класс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KENGA Park Jumps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г. Тюмень (батутный центр ТЦ «Остров»)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 класс –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Тюменский региональный центр президентской библиотеки им. Б.Н. Ельцина, г.Тюмень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 класс –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каток СК</a:t>
            </a:r>
            <a:r>
              <a:rPr lang="ru-RU" sz="1200" dirty="0">
                <a:solidFill>
                  <a:srgbClr val="F79646">
                    <a:lumMod val="50000"/>
                  </a:srgb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им. «</a:t>
            </a:r>
            <a:r>
              <a:rPr lang="ru-RU" sz="1200" dirty="0" err="1">
                <a:solidFill>
                  <a:srgbClr val="F79646">
                    <a:lumMod val="50000"/>
                  </a:srgb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Альфера</a:t>
            </a:r>
            <a:r>
              <a:rPr lang="ru-RU" sz="1200" dirty="0">
                <a:solidFill>
                  <a:srgbClr val="F79646">
                    <a:lumMod val="50000"/>
                  </a:srgb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» </a:t>
            </a:r>
            <a:r>
              <a:rPr lang="ru-RU" sz="1200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г.Ялуторовск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34" descr="C:\Users\Комп\Desktop\6sVGCXBzgkg.jpg"/>
          <p:cNvPicPr>
            <a:picLocks noChangeAspect="1" noChangeArrowheads="1"/>
          </p:cNvPicPr>
          <p:nvPr/>
        </p:nvPicPr>
        <p:blipFill>
          <a:blip r:embed="rId6" cstate="print"/>
          <a:srcRect l="10687" t="1910" r="11313"/>
          <a:stretch>
            <a:fillRect/>
          </a:stretch>
        </p:blipFill>
        <p:spPr bwMode="auto">
          <a:xfrm flipH="1">
            <a:off x="3505200" y="5638800"/>
            <a:ext cx="609600" cy="877765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7916"/>
              </p:ext>
            </p:extLst>
          </p:nvPr>
        </p:nvGraphicFramePr>
        <p:xfrm>
          <a:off x="4594234" y="3152225"/>
          <a:ext cx="4191001" cy="2042009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2276103"/>
                <a:gridCol w="487736"/>
                <a:gridCol w="487736"/>
                <a:gridCol w="487736"/>
                <a:gridCol w="451690"/>
              </a:tblGrid>
              <a:tr h="148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31.10</a:t>
                      </a:r>
                      <a:endParaRPr lang="ru-RU" sz="10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01.11</a:t>
                      </a:r>
                      <a:endParaRPr lang="ru-RU" sz="10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02.11</a:t>
                      </a:r>
                      <a:endParaRPr lang="ru-RU" sz="10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03.11</a:t>
                      </a:r>
                      <a:endParaRPr lang="ru-RU" sz="10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00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/>
                        <a:t> «Экспромт»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/>
                        <a:t>12:30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69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/>
                        <a:t>«</a:t>
                      </a:r>
                      <a:r>
                        <a:rPr lang="ru-RU" sz="1000" b="1" dirty="0" err="1"/>
                        <a:t>Музейно</a:t>
                      </a:r>
                      <a:r>
                        <a:rPr lang="ru-RU" sz="1000" b="1" dirty="0"/>
                        <a:t> дело»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/>
                        <a:t>13:30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/>
                        <a:t>13:30</a:t>
                      </a: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00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/>
                        <a:t>Волейбол</a:t>
                      </a: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/>
                        <a:t>18:00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18:00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/>
                        <a:t>18:00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00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/>
                        <a:t>«Безопасное колесо»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/>
                        <a:t>15:00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/>
                        <a:t>15:00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/>
                        <a:t>15:00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/>
                        <a:t>12:00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00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/>
                        <a:t>«Белая ладья»</a:t>
                      </a: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/>
                        <a:t>14:00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/>
                        <a:t>14:00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00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/>
                        <a:t>«Арт-проект»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/>
                        <a:t>13:00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/>
                        <a:t>17:00</a:t>
                      </a:r>
                      <a:endParaRPr lang="ru-RU" sz="10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/>
                        <a:t>18:00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71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/>
                        <a:t>«Бригантина»</a:t>
                      </a: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/>
                        <a:t>16:00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/>
                        <a:t>16:00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/>
                        <a:t>16:00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71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/>
                        <a:t>«Патриот»</a:t>
                      </a: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/>
                        <a:t>16:30</a:t>
                      </a: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/>
                        <a:t>16:30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00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/>
                        <a:t>ЮИД «Светофор»</a:t>
                      </a: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/>
                        <a:t>13:30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/>
                        <a:t>13:30</a:t>
                      </a: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71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/>
                        <a:t>Детское издательство</a:t>
                      </a: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/>
                        <a:t>12:00</a:t>
                      </a: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560</Words>
  <Application>Microsoft Office PowerPoint</Application>
  <PresentationFormat>Экран (4:3)</PresentationFormat>
  <Paragraphs>157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Екатерина</dc:creator>
  <cp:lastModifiedBy>Пользователь</cp:lastModifiedBy>
  <cp:revision>54</cp:revision>
  <cp:lastPrinted>2016-10-27T04:37:54Z</cp:lastPrinted>
  <dcterms:created xsi:type="dcterms:W3CDTF">2016-10-24T16:47:48Z</dcterms:created>
  <dcterms:modified xsi:type="dcterms:W3CDTF">2016-10-27T04:43:39Z</dcterms:modified>
</cp:coreProperties>
</file>