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39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Пользователь\Desktop\el-clavar-de-la-muchacha-del-voleibol-26841588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332"/>
          <a:stretch/>
        </p:blipFill>
        <p:spPr bwMode="auto">
          <a:xfrm>
            <a:off x="6894841" y="-8039"/>
            <a:ext cx="2206794" cy="3033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Пользователь\Desktop\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44824" y="273566"/>
            <a:ext cx="1512168" cy="1128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Пользователь\Desktop\вывы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32"/>
          <a:stretch/>
        </p:blipFill>
        <p:spPr bwMode="auto">
          <a:xfrm>
            <a:off x="2" y="-1"/>
            <a:ext cx="2436044" cy="2810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Пользователь\Desktop\mypictr_500x500(9)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16832" y="1628800"/>
            <a:ext cx="165618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Пользователь\Desktop\выамыв.jpg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343" r="29277"/>
          <a:stretch/>
        </p:blipFill>
        <p:spPr bwMode="auto">
          <a:xfrm>
            <a:off x="6339307" y="5025746"/>
            <a:ext cx="2848364" cy="1194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397" b="68385"/>
          <a:stretch/>
        </p:blipFill>
        <p:spPr bwMode="auto">
          <a:xfrm>
            <a:off x="0" y="4996072"/>
            <a:ext cx="2704167" cy="12646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283" b="29473"/>
          <a:stretch/>
        </p:blipFill>
        <p:spPr bwMode="auto">
          <a:xfrm>
            <a:off x="2603586" y="4985207"/>
            <a:ext cx="4000038" cy="1275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627208" y="919889"/>
            <a:ext cx="4177617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600" b="1" cap="none" spc="0" dirty="0" smtClean="0">
                <a:ln w="18000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6 ДЕКАБРЯ</a:t>
            </a:r>
            <a:endParaRPr lang="ru-RU" sz="4400" b="1" cap="none" spc="0" dirty="0">
              <a:ln w="18000">
                <a:solidFill>
                  <a:schemeClr val="tx1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72503" y="101126"/>
            <a:ext cx="160492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800" b="1" cap="none" spc="0" dirty="0" smtClean="0">
                <a:ln w="18000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13:20</a:t>
            </a:r>
            <a:endParaRPr lang="ru-RU" sz="4800" b="1" cap="none" spc="0" dirty="0">
              <a:ln w="18000">
                <a:solidFill>
                  <a:schemeClr val="tx1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339752" y="-8039"/>
            <a:ext cx="4752528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200" b="1" cap="none" spc="0" dirty="0" smtClean="0">
                <a:ln w="18000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ВОЛЕЙБОЛ</a:t>
            </a:r>
            <a:endParaRPr lang="ru-RU" sz="7200" b="1" cap="none" spc="0" dirty="0">
              <a:ln w="18000">
                <a:solidFill>
                  <a:schemeClr val="tx1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078613" y="101126"/>
            <a:ext cx="178106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4400" b="1" dirty="0">
                <a:ln w="18000">
                  <a:solidFill>
                    <a:prstClr val="black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2016 г.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318" y="2044905"/>
            <a:ext cx="8380646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Завтра </a:t>
            </a:r>
            <a:r>
              <a:rPr lang="ru-RU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06.12.2016 </a:t>
            </a:r>
            <a:r>
              <a:rPr lang="ru-RU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года</a:t>
            </a:r>
          </a:p>
          <a:p>
            <a:pPr algn="ctr"/>
            <a:r>
              <a:rPr lang="ru-RU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в 13:20 состоится </a:t>
            </a:r>
            <a:r>
              <a:rPr lang="ru-RU" sz="32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новогоднее первенство </a:t>
            </a:r>
            <a:r>
              <a:rPr lang="ru-RU" sz="32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школы по </a:t>
            </a:r>
            <a:r>
              <a:rPr lang="ru-RU" sz="32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волейболу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ru-RU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среди учащихся 8-11 классов. </a:t>
            </a:r>
          </a:p>
          <a:p>
            <a:pPr algn="ctr"/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Команда победителей играет с командой учителей. </a:t>
            </a:r>
            <a:endParaRPr lang="ru-RU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917977" y="6081550"/>
            <a:ext cx="39537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С уважением, </a:t>
            </a: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актив </a:t>
            </a:r>
          </a:p>
          <a:p>
            <a:pPr algn="r"/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спортивного клуба «Атлант»</a:t>
            </a:r>
            <a:endParaRPr lang="ru-RU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0964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39</Words>
  <Application>Microsoft Office PowerPoint</Application>
  <PresentationFormat>Экран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Arial Black</vt:lpstr>
      <vt:lpstr>Calibri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User</cp:lastModifiedBy>
  <cp:revision>5</cp:revision>
  <cp:lastPrinted>2016-12-05T05:44:14Z</cp:lastPrinted>
  <dcterms:created xsi:type="dcterms:W3CDTF">2016-12-05T05:12:23Z</dcterms:created>
  <dcterms:modified xsi:type="dcterms:W3CDTF">2016-12-05T06:03:06Z</dcterms:modified>
</cp:coreProperties>
</file>