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2124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Комп\Desktop\библионочь.jpg"/>
          <p:cNvPicPr>
            <a:picLocks noChangeAspect="1" noChangeArrowheads="1"/>
          </p:cNvPicPr>
          <p:nvPr/>
        </p:nvPicPr>
        <p:blipFill>
          <a:blip r:embed="rId2" cstate="print"/>
          <a:srcRect b="52500"/>
          <a:stretch>
            <a:fillRect/>
          </a:stretch>
        </p:blipFill>
        <p:spPr bwMode="auto">
          <a:xfrm>
            <a:off x="0" y="0"/>
            <a:ext cx="6858000" cy="43434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4267200"/>
            <a:ext cx="6858000" cy="48768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4800" y="3886200"/>
            <a:ext cx="6248400" cy="1066800"/>
          </a:xfrm>
          <a:prstGeom prst="roundRect">
            <a:avLst>
              <a:gd name="adj" fmla="val 23208"/>
            </a:avLst>
          </a:prstGeom>
          <a:solidFill>
            <a:srgbClr val="FFFF00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25313" y="3886200"/>
            <a:ext cx="606127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000" b="1" cap="none" spc="50" dirty="0" err="1" smtClean="0">
                <a:ln w="11430">
                  <a:solidFill>
                    <a:srgbClr val="002060"/>
                  </a:solidFill>
                </a:ln>
                <a:solidFill>
                  <a:srgbClr val="FF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БИБЛИОвечер</a:t>
            </a:r>
            <a:r>
              <a:rPr lang="en-US" sz="6000" b="1" spc="50" dirty="0" smtClean="0">
                <a:ln w="11430">
                  <a:solidFill>
                    <a:srgbClr val="002060"/>
                  </a:solidFill>
                </a:ln>
                <a:solidFill>
                  <a:srgbClr val="FF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‘17</a:t>
            </a:r>
            <a:endParaRPr lang="ru-RU" sz="6000" b="1" cap="none" spc="50" dirty="0">
              <a:ln w="11430">
                <a:solidFill>
                  <a:srgbClr val="002060"/>
                </a:solidFill>
              </a:ln>
              <a:solidFill>
                <a:srgbClr val="FF00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1143000"/>
            <a:ext cx="144780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chemeClr val="bg1"/>
                </a:solidFill>
                <a:effectLst>
                  <a:glow rad="228600">
                    <a:srgbClr val="FFFF00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21</a:t>
            </a:r>
            <a:endParaRPr lang="ru-RU" sz="1400" dirty="0">
              <a:solidFill>
                <a:schemeClr val="bg1"/>
              </a:solidFill>
              <a:effectLst>
                <a:glow rad="228600">
                  <a:srgbClr val="FFFF00"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0574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АПРЕЛЯ</a:t>
            </a:r>
            <a:endParaRPr lang="ru-RU" sz="2400" dirty="0">
              <a:solidFill>
                <a:schemeClr val="bg1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86200" y="1219200"/>
            <a:ext cx="297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Торжественное </a:t>
            </a:r>
            <a:r>
              <a:rPr lang="ru-RU" sz="24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открытие</a:t>
            </a:r>
            <a:endParaRPr lang="ru-RU" sz="2400" dirty="0">
              <a:solidFill>
                <a:schemeClr val="bg1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826675" y="1905000"/>
            <a:ext cx="203132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19:00</a:t>
            </a:r>
            <a:endParaRPr lang="ru-RU" dirty="0">
              <a:solidFill>
                <a:schemeClr val="bg1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2" name="5-конечная звезда 11"/>
          <p:cNvSpPr/>
          <p:nvPr/>
        </p:nvSpPr>
        <p:spPr>
          <a:xfrm>
            <a:off x="1676400" y="5181600"/>
            <a:ext cx="3581400" cy="3352800"/>
          </a:xfrm>
          <a:prstGeom prst="star5">
            <a:avLst>
              <a:gd name="adj" fmla="val 26372"/>
              <a:gd name="hf" fmla="val 105146"/>
              <a:gd name="vf" fmla="val 110557"/>
            </a:avLst>
          </a:prstGeom>
          <a:solidFill>
            <a:srgbClr val="FFFF00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68580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Calibri" pitchFamily="34" charset="0"/>
                <a:cs typeface="Calibri" pitchFamily="34" charset="0"/>
              </a:rPr>
              <a:t>ФИЛИАЛ МАОУ "КИЁВСКАЯ  СОШ"</a:t>
            </a:r>
            <a:endParaRPr kumimoji="0" lang="ru-RU" sz="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Calibri" pitchFamily="34" charset="0"/>
                <a:cs typeface="Calibri" pitchFamily="34" charset="0"/>
              </a:rPr>
              <a:t> «ПАМЯТНИНСКАЯ СРЕДНЯЯ ОБЩЕОБРАЗОВАТЕЛЬНАЯ ШКОЛА»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85800" y="457200"/>
            <a:ext cx="5577104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>
                <a:gd name="adj" fmla="val 22428"/>
              </a:avLst>
            </a:prstTxWarp>
            <a:spAutoFit/>
          </a:bodyPr>
          <a:lstStyle/>
          <a:p>
            <a:pPr algn="ctr"/>
            <a:r>
              <a:rPr lang="ru-RU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«Время, книга, я»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4953000"/>
            <a:ext cx="29718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19:10</a:t>
            </a:r>
          </a:p>
          <a:p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Выступление театральной студии </a:t>
            </a:r>
            <a:r>
              <a:rPr lang="ru-RU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«БРИГАНТИНА»</a:t>
            </a:r>
          </a:p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19:30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Вечерняя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читальня </a:t>
            </a:r>
            <a:endParaRPr lang="ru-RU" sz="1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«Чуковский</a:t>
            </a:r>
          </a:p>
          <a:p>
            <a:r>
              <a:rPr lang="ru-RU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 </a:t>
            </a:r>
            <a:r>
              <a:rPr lang="ru-RU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ночь»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(не </a:t>
            </a:r>
          </a:p>
          <a:p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забудь подушку:)</a:t>
            </a:r>
          </a:p>
          <a:p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19:30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Литературная</a:t>
            </a:r>
          </a:p>
          <a:p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гостиная </a:t>
            </a:r>
            <a:r>
              <a:rPr lang="ru-RU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«Чтение</a:t>
            </a:r>
            <a:endParaRPr lang="ru-RU" sz="1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вслух</a:t>
            </a:r>
            <a:r>
              <a:rPr lang="ru-RU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»</a:t>
            </a:r>
          </a:p>
          <a:p>
            <a:pPr lvl="0"/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19:50</a:t>
            </a:r>
            <a:endParaRPr lang="ru-RU" sz="2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6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Квест </a:t>
            </a:r>
            <a:r>
              <a:rPr lang="ru-RU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«По страницам</a:t>
            </a:r>
          </a:p>
          <a:p>
            <a:pPr lvl="0"/>
            <a:r>
              <a:rPr lang="ru-RU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любимых сказок»</a:t>
            </a:r>
          </a:p>
          <a:p>
            <a:pPr lvl="0"/>
            <a:endParaRPr lang="ru-RU" sz="1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905000" y="6019800"/>
            <a:ext cx="314166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20:40</a:t>
            </a:r>
          </a:p>
          <a:p>
            <a:pPr lvl="0" algn="ctr"/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Конкурс на лучшего  спикера</a:t>
            </a:r>
            <a:endParaRPr lang="ru-RU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lvl="0" algn="ctr"/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(Победителю</a:t>
            </a:r>
          </a:p>
          <a:p>
            <a:pPr lvl="0" algn="ctr"/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два билета в кинотеатр</a:t>
            </a:r>
          </a:p>
          <a:p>
            <a:pPr lvl="0" algn="ctr"/>
            <a:r>
              <a:rPr lang="ru-RU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«Премьер»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733800" y="4953000"/>
            <a:ext cx="3124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20:00 </a:t>
            </a:r>
            <a:endParaRPr lang="ru-RU" sz="2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algn="r"/>
            <a:r>
              <a:rPr lang="ru-RU" sz="16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Презентация </a:t>
            </a:r>
            <a:r>
              <a:rPr lang="ru-RU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«Новые </a:t>
            </a:r>
            <a:r>
              <a:rPr lang="ru-RU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книги</a:t>
            </a:r>
          </a:p>
          <a:p>
            <a:pPr lvl="0" algn="r"/>
            <a:r>
              <a:rPr lang="ru-RU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нового </a:t>
            </a:r>
            <a:r>
              <a:rPr lang="ru-RU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века</a:t>
            </a:r>
            <a:r>
              <a:rPr lang="ru-RU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»</a:t>
            </a:r>
          </a:p>
          <a:p>
            <a:pPr lvl="0" algn="r"/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Фотовыставка к </a:t>
            </a:r>
          </a:p>
          <a:p>
            <a:pPr lvl="0" algn="r"/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кинопробам </a:t>
            </a:r>
          </a:p>
          <a:p>
            <a:pPr lvl="0" algn="r"/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фильма</a:t>
            </a:r>
          </a:p>
          <a:p>
            <a:pPr lvl="0" algn="r"/>
            <a:r>
              <a:rPr lang="ru-RU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«ТОБОЛ»</a:t>
            </a:r>
            <a:endParaRPr lang="ru-RU" sz="1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algn="r"/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20:30</a:t>
            </a:r>
          </a:p>
          <a:p>
            <a:pPr lvl="0" algn="r"/>
            <a:r>
              <a:rPr lang="ru-RU" sz="16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Акция</a:t>
            </a:r>
          </a:p>
          <a:p>
            <a:pPr lvl="0" algn="r"/>
            <a:r>
              <a:rPr lang="ru-RU" sz="1600" b="1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книгодарения</a:t>
            </a:r>
            <a:endParaRPr lang="ru-RU" sz="16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algn="r"/>
            <a:r>
              <a:rPr lang="ru-RU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«Дарю книгу с</a:t>
            </a:r>
          </a:p>
          <a:p>
            <a:pPr lvl="0" algn="r"/>
            <a:r>
              <a:rPr lang="ru-RU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любовью»</a:t>
            </a:r>
          </a:p>
          <a:p>
            <a:pPr lvl="0" algn="r"/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20:00-21:00</a:t>
            </a:r>
          </a:p>
          <a:p>
            <a:pPr lvl="0" algn="r"/>
            <a:r>
              <a:rPr lang="ru-RU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«Поэтическая</a:t>
            </a:r>
          </a:p>
          <a:p>
            <a:pPr lvl="0" algn="r"/>
            <a:r>
              <a:rPr lang="ru-RU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почта»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905000" y="8458200"/>
            <a:ext cx="30861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Мастер класс</a:t>
            </a:r>
          </a:p>
          <a:p>
            <a:pPr lvl="0" algn="ctr"/>
            <a:r>
              <a:rPr lang="ru-RU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«Бумажные причуды»</a:t>
            </a:r>
          </a:p>
        </p:txBody>
      </p:sp>
      <p:sp>
        <p:nvSpPr>
          <p:cNvPr id="20" name="5-конечная звезда 19"/>
          <p:cNvSpPr/>
          <p:nvPr/>
        </p:nvSpPr>
        <p:spPr>
          <a:xfrm>
            <a:off x="2438400" y="5715000"/>
            <a:ext cx="381000" cy="381000"/>
          </a:xfrm>
          <a:prstGeom prst="star5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5-конечная звезда 20"/>
          <p:cNvSpPr/>
          <p:nvPr/>
        </p:nvSpPr>
        <p:spPr>
          <a:xfrm>
            <a:off x="4648200" y="7391400"/>
            <a:ext cx="381000" cy="381000"/>
          </a:xfrm>
          <a:prstGeom prst="star5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5-конечная звезда 21"/>
          <p:cNvSpPr/>
          <p:nvPr/>
        </p:nvSpPr>
        <p:spPr>
          <a:xfrm>
            <a:off x="5715000" y="5029200"/>
            <a:ext cx="228600" cy="228600"/>
          </a:xfrm>
          <a:prstGeom prst="star5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5-конечная звезда 22"/>
          <p:cNvSpPr/>
          <p:nvPr/>
        </p:nvSpPr>
        <p:spPr>
          <a:xfrm>
            <a:off x="-914400" y="6248400"/>
            <a:ext cx="228600" cy="228600"/>
          </a:xfrm>
          <a:prstGeom prst="star5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5-конечная звезда 23"/>
          <p:cNvSpPr/>
          <p:nvPr/>
        </p:nvSpPr>
        <p:spPr>
          <a:xfrm>
            <a:off x="5334000" y="8686800"/>
            <a:ext cx="228600" cy="228600"/>
          </a:xfrm>
          <a:prstGeom prst="star5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5-конечная звезда 24"/>
          <p:cNvSpPr/>
          <p:nvPr/>
        </p:nvSpPr>
        <p:spPr>
          <a:xfrm>
            <a:off x="4343400" y="5791200"/>
            <a:ext cx="381000" cy="381000"/>
          </a:xfrm>
          <a:prstGeom prst="star5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5-конечная звезда 26"/>
          <p:cNvSpPr/>
          <p:nvPr/>
        </p:nvSpPr>
        <p:spPr>
          <a:xfrm>
            <a:off x="914400" y="5029200"/>
            <a:ext cx="228600" cy="228600"/>
          </a:xfrm>
          <a:prstGeom prst="star5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5-конечная звезда 27"/>
          <p:cNvSpPr/>
          <p:nvPr/>
        </p:nvSpPr>
        <p:spPr>
          <a:xfrm>
            <a:off x="2895600" y="5410200"/>
            <a:ext cx="228600" cy="228600"/>
          </a:xfrm>
          <a:prstGeom prst="star5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5-конечная звезда 28"/>
          <p:cNvSpPr/>
          <p:nvPr/>
        </p:nvSpPr>
        <p:spPr>
          <a:xfrm>
            <a:off x="5334000" y="6629400"/>
            <a:ext cx="381000" cy="381000"/>
          </a:xfrm>
          <a:prstGeom prst="star5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5-конечная звезда 29"/>
          <p:cNvSpPr/>
          <p:nvPr/>
        </p:nvSpPr>
        <p:spPr>
          <a:xfrm>
            <a:off x="4876800" y="5638800"/>
            <a:ext cx="228600" cy="228600"/>
          </a:xfrm>
          <a:prstGeom prst="star5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5-конечная звезда 30"/>
          <p:cNvSpPr/>
          <p:nvPr/>
        </p:nvSpPr>
        <p:spPr>
          <a:xfrm>
            <a:off x="-1524000" y="4724400"/>
            <a:ext cx="381000" cy="381000"/>
          </a:xfrm>
          <a:prstGeom prst="star5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5-конечная звезда 31"/>
          <p:cNvSpPr/>
          <p:nvPr/>
        </p:nvSpPr>
        <p:spPr>
          <a:xfrm>
            <a:off x="1905000" y="7391400"/>
            <a:ext cx="381000" cy="381000"/>
          </a:xfrm>
          <a:prstGeom prst="star5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5-конечная звезда 32"/>
          <p:cNvSpPr/>
          <p:nvPr/>
        </p:nvSpPr>
        <p:spPr>
          <a:xfrm>
            <a:off x="4572000" y="1828800"/>
            <a:ext cx="228600" cy="228600"/>
          </a:xfrm>
          <a:prstGeom prst="star5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5-конечная звезда 33"/>
          <p:cNvSpPr/>
          <p:nvPr/>
        </p:nvSpPr>
        <p:spPr>
          <a:xfrm>
            <a:off x="838200" y="2743200"/>
            <a:ext cx="228600" cy="228600"/>
          </a:xfrm>
          <a:prstGeom prst="star5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5-конечная звезда 34"/>
          <p:cNvSpPr/>
          <p:nvPr/>
        </p:nvSpPr>
        <p:spPr>
          <a:xfrm>
            <a:off x="2286000" y="1371600"/>
            <a:ext cx="228600" cy="228600"/>
          </a:xfrm>
          <a:prstGeom prst="star5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5-конечная звезда 35"/>
          <p:cNvSpPr/>
          <p:nvPr/>
        </p:nvSpPr>
        <p:spPr>
          <a:xfrm>
            <a:off x="6096000" y="2819400"/>
            <a:ext cx="381000" cy="381000"/>
          </a:xfrm>
          <a:prstGeom prst="star5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5-конечная звезда 36"/>
          <p:cNvSpPr/>
          <p:nvPr/>
        </p:nvSpPr>
        <p:spPr>
          <a:xfrm>
            <a:off x="381000" y="2971800"/>
            <a:ext cx="381000" cy="381000"/>
          </a:xfrm>
          <a:prstGeom prst="star5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5-конечная звезда 37"/>
          <p:cNvSpPr/>
          <p:nvPr/>
        </p:nvSpPr>
        <p:spPr>
          <a:xfrm>
            <a:off x="1828800" y="1600200"/>
            <a:ext cx="381000" cy="381000"/>
          </a:xfrm>
          <a:prstGeom prst="star5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5-конечная звезда 38"/>
          <p:cNvSpPr/>
          <p:nvPr/>
        </p:nvSpPr>
        <p:spPr>
          <a:xfrm>
            <a:off x="228600" y="609600"/>
            <a:ext cx="381000" cy="381000"/>
          </a:xfrm>
          <a:prstGeom prst="star5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5-конечная звезда 39"/>
          <p:cNvSpPr/>
          <p:nvPr/>
        </p:nvSpPr>
        <p:spPr>
          <a:xfrm>
            <a:off x="-1981200" y="5105400"/>
            <a:ext cx="228600" cy="228600"/>
          </a:xfrm>
          <a:prstGeom prst="star5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5-конечная звезда 40"/>
          <p:cNvSpPr/>
          <p:nvPr/>
        </p:nvSpPr>
        <p:spPr>
          <a:xfrm>
            <a:off x="3352800" y="8229600"/>
            <a:ext cx="228600" cy="228600"/>
          </a:xfrm>
          <a:prstGeom prst="star5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5-конечная звезда 41"/>
          <p:cNvSpPr/>
          <p:nvPr/>
        </p:nvSpPr>
        <p:spPr>
          <a:xfrm>
            <a:off x="4800600" y="8001000"/>
            <a:ext cx="228600" cy="228600"/>
          </a:xfrm>
          <a:prstGeom prst="star5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5-конечная звезда 42"/>
          <p:cNvSpPr/>
          <p:nvPr/>
        </p:nvSpPr>
        <p:spPr>
          <a:xfrm>
            <a:off x="1447800" y="8001000"/>
            <a:ext cx="228600" cy="228600"/>
          </a:xfrm>
          <a:prstGeom prst="star5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5-конечная звезда 43"/>
          <p:cNvSpPr/>
          <p:nvPr/>
        </p:nvSpPr>
        <p:spPr>
          <a:xfrm>
            <a:off x="5791200" y="3200400"/>
            <a:ext cx="228600" cy="228600"/>
          </a:xfrm>
          <a:prstGeom prst="star5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5-конечная звезда 44"/>
          <p:cNvSpPr/>
          <p:nvPr/>
        </p:nvSpPr>
        <p:spPr>
          <a:xfrm>
            <a:off x="6248400" y="457200"/>
            <a:ext cx="228600" cy="228600"/>
          </a:xfrm>
          <a:prstGeom prst="star5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112</Words>
  <Application>Microsoft Office PowerPoint</Application>
  <PresentationFormat>Экран (4:3)</PresentationFormat>
  <Paragraphs>45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Екатерина</dc:creator>
  <cp:lastModifiedBy>Комп</cp:lastModifiedBy>
  <cp:revision>8</cp:revision>
  <dcterms:created xsi:type="dcterms:W3CDTF">2017-04-19T15:39:25Z</dcterms:created>
  <dcterms:modified xsi:type="dcterms:W3CDTF">2017-04-19T17:10:02Z</dcterms:modified>
</cp:coreProperties>
</file>