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69" d="100"/>
          <a:sy n="69" d="100"/>
        </p:scale>
        <p:origin x="139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E6511-B2A1-439F-BE8A-796BDC9B7BC4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20632-7716-4AA5-B2D5-A454C4BD3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9AB2A-B1FB-44C5-8AF1-782DF196C7BE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C9060-F428-4E61-B28D-24A639208D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яна\Desktop\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4651" y="-41770"/>
            <a:ext cx="2267745" cy="3225948"/>
          </a:xfrm>
          <a:prstGeom prst="rect">
            <a:avLst/>
          </a:prstGeom>
          <a:noFill/>
        </p:spPr>
      </p:pic>
      <p:pic>
        <p:nvPicPr>
          <p:cNvPr id="1026" name="Picture 2" descr="C:\Users\яна\Desktop\kalink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288"/>
            <a:ext cx="4572000" cy="836712"/>
          </a:xfrm>
          <a:prstGeom prst="rect">
            <a:avLst/>
          </a:prstGeom>
          <a:noFill/>
        </p:spPr>
      </p:pic>
      <p:pic>
        <p:nvPicPr>
          <p:cNvPr id="1028" name="Picture 4" descr="C:\Users\яна\Desktop\skomoroh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40968"/>
            <a:ext cx="2565161" cy="3017565"/>
          </a:xfrm>
          <a:prstGeom prst="rect">
            <a:avLst/>
          </a:prstGeom>
          <a:noFill/>
        </p:spPr>
      </p:pic>
      <p:pic>
        <p:nvPicPr>
          <p:cNvPr id="5" name="Picture 2" descr="C:\Users\яна\Desktop\kalink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6021288"/>
            <a:ext cx="4716016" cy="83671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3172" y="141812"/>
            <a:ext cx="7243843" cy="10926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6500" b="1" cap="none" spc="0" dirty="0" smtClean="0">
                <a:ln w="24500" cmpd="dbl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sym typeface="Wingdings" panose="05000000000000000000" pitchFamily="2" charset="2"/>
              </a:rPr>
              <a:t></a:t>
            </a:r>
            <a:r>
              <a:rPr lang="ru-RU" sz="6500" b="1" cap="none" spc="0" dirty="0" smtClean="0">
                <a:ln w="24500" cmpd="dbl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ВСЕ на ЯРМАРКУ!</a:t>
            </a:r>
            <a:endParaRPr lang="ru-RU" sz="6500" b="1" cap="none" spc="0" dirty="0">
              <a:ln w="24500" cmpd="dbl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1215757"/>
            <a:ext cx="72728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00FF"/>
                </a:solidFill>
                <a:latin typeface="Comic Sans MS" pitchFamily="66" charset="0"/>
              </a:rPr>
              <a:t>Все! Все! Все! Все на праздник!</a:t>
            </a:r>
          </a:p>
          <a:p>
            <a:pPr algn="ctr"/>
            <a:r>
              <a:rPr lang="ru-RU" sz="2200" b="1" dirty="0" smtClean="0">
                <a:solidFill>
                  <a:srgbClr val="0000FF"/>
                </a:solidFill>
                <a:latin typeface="Comic Sans MS" pitchFamily="66" charset="0"/>
              </a:rPr>
              <a:t>Ярмарку - начинаем, гостей приглашаем!</a:t>
            </a:r>
          </a:p>
          <a:p>
            <a:pPr algn="ctr"/>
            <a:r>
              <a:rPr lang="ru-RU" sz="2200" b="1" dirty="0" smtClean="0">
                <a:solidFill>
                  <a:srgbClr val="0000FF"/>
                </a:solidFill>
                <a:latin typeface="Comic Sans MS" pitchFamily="66" charset="0"/>
              </a:rPr>
              <a:t>Спешите! Спешите!</a:t>
            </a:r>
          </a:p>
          <a:p>
            <a:pPr algn="ctr"/>
            <a:r>
              <a:rPr lang="ru-RU" sz="2200" b="1" dirty="0" smtClean="0">
                <a:solidFill>
                  <a:srgbClr val="0000FF"/>
                </a:solidFill>
                <a:latin typeface="Comic Sans MS" pitchFamily="66" charset="0"/>
              </a:rPr>
              <a:t>Приходите </a:t>
            </a:r>
            <a:r>
              <a:rPr lang="ru-RU" sz="2200" b="1" dirty="0" smtClean="0">
                <a:solidFill>
                  <a:srgbClr val="0000FF"/>
                </a:solidFill>
                <a:latin typeface="Comic Sans MS" pitchFamily="66" charset="0"/>
              </a:rPr>
              <a:t>все без стеснения!</a:t>
            </a:r>
          </a:p>
          <a:p>
            <a:pPr algn="ctr"/>
            <a:r>
              <a:rPr lang="ru-RU" sz="2200" b="1" dirty="0" smtClean="0">
                <a:solidFill>
                  <a:srgbClr val="0000FF"/>
                </a:solidFill>
                <a:latin typeface="Comic Sans MS" pitchFamily="66" charset="0"/>
              </a:rPr>
              <a:t>Билетов не надо </a:t>
            </a:r>
            <a:r>
              <a:rPr lang="ru-RU" sz="2200" b="1" dirty="0" smtClean="0">
                <a:solidFill>
                  <a:srgbClr val="0000FF"/>
                </a:solidFill>
                <a:latin typeface="Comic Sans MS" pitchFamily="66" charset="0"/>
              </a:rPr>
              <a:t>– </a:t>
            </a:r>
          </a:p>
          <a:p>
            <a:pPr algn="ctr"/>
            <a:r>
              <a:rPr lang="ru-RU" sz="2200" b="1" dirty="0" smtClean="0">
                <a:solidFill>
                  <a:srgbClr val="0000FF"/>
                </a:solidFill>
                <a:latin typeface="Comic Sans MS" pitchFamily="66" charset="0"/>
              </a:rPr>
              <a:t>предъявите </a:t>
            </a:r>
            <a:r>
              <a:rPr lang="ru-RU" sz="2200" b="1" dirty="0" smtClean="0">
                <a:solidFill>
                  <a:srgbClr val="0000FF"/>
                </a:solidFill>
                <a:latin typeface="Comic Sans MS" pitchFamily="66" charset="0"/>
              </a:rPr>
              <a:t>хорошее настроение!</a:t>
            </a:r>
            <a:endParaRPr lang="ru-RU" sz="22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39500" y="3318616"/>
            <a:ext cx="6876256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ВАС ждут: ЯРМАРОЧНЫЕ ЗАБАВЫ, </a:t>
            </a:r>
            <a:r>
              <a:rPr lang="ru-RU" sz="2400" b="1" dirty="0" smtClean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ru-RU" sz="2400" b="1" dirty="0" smtClean="0">
              <a:ln w="12700">
                <a:solidFill>
                  <a:srgbClr val="00B050"/>
                </a:solidFill>
                <a:prstDash val="solid"/>
              </a:ln>
              <a:solidFill>
                <a:srgbClr val="0066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ru-RU" sz="2400" b="1" dirty="0" smtClean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               «ТОРГОВЫЕ РЯДЫ», </a:t>
            </a:r>
          </a:p>
          <a:p>
            <a:pPr algn="ctr"/>
            <a:r>
              <a:rPr lang="ru-RU" sz="2400" b="1" dirty="0" smtClean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           КУЛИНАРНЫЙ МАСТЕР-КЛАСС</a:t>
            </a:r>
          </a:p>
          <a:p>
            <a:pPr algn="ctr"/>
            <a:r>
              <a:rPr lang="ru-RU" sz="2400" b="1" dirty="0" smtClean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       «</a:t>
            </a:r>
            <a:r>
              <a:rPr lang="ru-RU" sz="2400" b="1" dirty="0" smtClean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ЧУДО-ВАРЕНИК»</a:t>
            </a:r>
            <a:endParaRPr lang="ru-RU" sz="800" b="1" dirty="0">
              <a:ln w="12700">
                <a:solidFill>
                  <a:srgbClr val="00B050"/>
                </a:solidFill>
                <a:prstDash val="solid"/>
              </a:ln>
              <a:solidFill>
                <a:srgbClr val="0066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ru-RU" sz="27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Гостей </a:t>
            </a:r>
            <a:r>
              <a:rPr lang="ru-RU" sz="27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приглашает </a:t>
            </a:r>
            <a:r>
              <a:rPr lang="ru-RU" sz="2700" b="1" dirty="0" err="1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Памятнинская</a:t>
            </a:r>
            <a:r>
              <a:rPr lang="ru-RU" sz="27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школа </a:t>
            </a:r>
          </a:p>
          <a:p>
            <a:pPr algn="ctr"/>
            <a:r>
              <a:rPr lang="ru-RU" sz="40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 ноября в </a:t>
            </a:r>
            <a:r>
              <a:rPr lang="ru-RU" sz="40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11:00 часов</a:t>
            </a:r>
            <a:endParaRPr lang="ru-RU" sz="4000" b="1" dirty="0">
              <a:ln w="12700">
                <a:solidFill>
                  <a:srgbClr val="C00000"/>
                </a:solidFill>
                <a:prstDash val="solid"/>
              </a:ln>
              <a:solidFill>
                <a:srgbClr val="00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169</TotalTime>
  <Words>66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24</cp:revision>
  <dcterms:created xsi:type="dcterms:W3CDTF">2012-03-29T14:37:03Z</dcterms:created>
  <dcterms:modified xsi:type="dcterms:W3CDTF">2017-11-02T03:43:23Z</dcterms:modified>
</cp:coreProperties>
</file>