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6858000" type="screen4x3"/>
  <p:notesSz cx="6886575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2309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39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5"/>
            <a:ext cx="2984182" cy="501015"/>
          </a:xfrm>
          <a:prstGeom prst="rect">
            <a:avLst/>
          </a:prstGeom>
        </p:spPr>
        <p:txBody>
          <a:bodyPr vert="horz" lIns="96580" tIns="48290" rIns="96580" bIns="48290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900801" y="5"/>
            <a:ext cx="2984182" cy="501015"/>
          </a:xfrm>
          <a:prstGeom prst="rect">
            <a:avLst/>
          </a:prstGeom>
        </p:spPr>
        <p:txBody>
          <a:bodyPr vert="horz" lIns="96580" tIns="48290" rIns="96580" bIns="48290" rtlCol="0"/>
          <a:lstStyle>
            <a:lvl1pPr algn="r">
              <a:defRPr sz="1300"/>
            </a:lvl1pPr>
          </a:lstStyle>
          <a:p>
            <a:fld id="{28D36C37-808C-4D29-9112-A94B4B61302F}" type="datetimeFigureOut">
              <a:rPr lang="ru-RU" smtClean="0"/>
              <a:t>15.03.2018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517550"/>
            <a:ext cx="2984182" cy="501015"/>
          </a:xfrm>
          <a:prstGeom prst="rect">
            <a:avLst/>
          </a:prstGeom>
        </p:spPr>
        <p:txBody>
          <a:bodyPr vert="horz" lIns="96580" tIns="48290" rIns="96580" bIns="48290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900801" y="9517550"/>
            <a:ext cx="2984182" cy="501015"/>
          </a:xfrm>
          <a:prstGeom prst="rect">
            <a:avLst/>
          </a:prstGeom>
        </p:spPr>
        <p:txBody>
          <a:bodyPr vert="horz" lIns="96580" tIns="48290" rIns="96580" bIns="48290" rtlCol="0" anchor="b"/>
          <a:lstStyle>
            <a:lvl1pPr algn="r">
              <a:defRPr sz="1300"/>
            </a:lvl1pPr>
          </a:lstStyle>
          <a:p>
            <a:fld id="{B2921EBA-8FF9-471B-A54F-8379BA14F5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33824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5"/>
            <a:ext cx="2984182" cy="501015"/>
          </a:xfrm>
          <a:prstGeom prst="rect">
            <a:avLst/>
          </a:prstGeom>
        </p:spPr>
        <p:txBody>
          <a:bodyPr vert="horz" lIns="96580" tIns="48290" rIns="96580" bIns="48290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0801" y="5"/>
            <a:ext cx="2984182" cy="501015"/>
          </a:xfrm>
          <a:prstGeom prst="rect">
            <a:avLst/>
          </a:prstGeom>
        </p:spPr>
        <p:txBody>
          <a:bodyPr vert="horz" lIns="96580" tIns="48290" rIns="96580" bIns="48290" rtlCol="0"/>
          <a:lstStyle>
            <a:lvl1pPr algn="r">
              <a:defRPr sz="1300"/>
            </a:lvl1pPr>
          </a:lstStyle>
          <a:p>
            <a:fld id="{39F9140E-B6F4-423B-909B-0BA0F0D43088}" type="datetimeFigureOut">
              <a:rPr lang="ru-RU" smtClean="0"/>
              <a:t>15.03.2018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1388" y="754063"/>
            <a:ext cx="5003800" cy="3752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80" tIns="48290" rIns="96580" bIns="4829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659" y="4759643"/>
            <a:ext cx="5509260" cy="4509136"/>
          </a:xfrm>
          <a:prstGeom prst="rect">
            <a:avLst/>
          </a:prstGeom>
        </p:spPr>
        <p:txBody>
          <a:bodyPr vert="horz" lIns="96580" tIns="48290" rIns="96580" bIns="4829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517550"/>
            <a:ext cx="2984182" cy="501015"/>
          </a:xfrm>
          <a:prstGeom prst="rect">
            <a:avLst/>
          </a:prstGeom>
        </p:spPr>
        <p:txBody>
          <a:bodyPr vert="horz" lIns="96580" tIns="48290" rIns="96580" bIns="48290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0801" y="9517550"/>
            <a:ext cx="2984182" cy="501015"/>
          </a:xfrm>
          <a:prstGeom prst="rect">
            <a:avLst/>
          </a:prstGeom>
        </p:spPr>
        <p:txBody>
          <a:bodyPr vert="horz" lIns="96580" tIns="48290" rIns="96580" bIns="48290" rtlCol="0" anchor="b"/>
          <a:lstStyle>
            <a:lvl1pPr algn="r">
              <a:defRPr sz="1300"/>
            </a:lvl1pPr>
          </a:lstStyle>
          <a:p>
            <a:fld id="{0C4949C5-411A-4236-B7CF-7896925850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3601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4949C5-411A-4236-B7CF-789692585007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1134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C0465-7E64-4846-8278-443707A1BB3B}" type="datetimeFigureOut">
              <a:rPr lang="ru-RU" smtClean="0"/>
              <a:t>15.03.2018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27ADF-E171-425D-9C84-D0D8624EDB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669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C0465-7E64-4846-8278-443707A1BB3B}" type="datetimeFigureOut">
              <a:rPr lang="ru-RU" smtClean="0"/>
              <a:t>15.03.2018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27ADF-E171-425D-9C84-D0D8624EDB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3810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C0465-7E64-4846-8278-443707A1BB3B}" type="datetimeFigureOut">
              <a:rPr lang="ru-RU" smtClean="0"/>
              <a:t>15.03.2018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27ADF-E171-425D-9C84-D0D8624EDB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6934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C0465-7E64-4846-8278-443707A1BB3B}" type="datetimeFigureOut">
              <a:rPr lang="ru-RU" smtClean="0"/>
              <a:t>15.03.2018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27ADF-E171-425D-9C84-D0D8624EDB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0839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C0465-7E64-4846-8278-443707A1BB3B}" type="datetimeFigureOut">
              <a:rPr lang="ru-RU" smtClean="0"/>
              <a:t>15.03.2018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27ADF-E171-425D-9C84-D0D8624EDB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1374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C0465-7E64-4846-8278-443707A1BB3B}" type="datetimeFigureOut">
              <a:rPr lang="ru-RU" smtClean="0"/>
              <a:t>15.03.2018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27ADF-E171-425D-9C84-D0D8624EDB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2051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C0465-7E64-4846-8278-443707A1BB3B}" type="datetimeFigureOut">
              <a:rPr lang="ru-RU" smtClean="0"/>
              <a:t>15.03.2018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27ADF-E171-425D-9C84-D0D8624EDB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8292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C0465-7E64-4846-8278-443707A1BB3B}" type="datetimeFigureOut">
              <a:rPr lang="ru-RU" smtClean="0"/>
              <a:t>15.03.2018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27ADF-E171-425D-9C84-D0D8624EDB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3016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C0465-7E64-4846-8278-443707A1BB3B}" type="datetimeFigureOut">
              <a:rPr lang="ru-RU" smtClean="0"/>
              <a:t>15.03.2018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27ADF-E171-425D-9C84-D0D8624EDB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2846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C0465-7E64-4846-8278-443707A1BB3B}" type="datetimeFigureOut">
              <a:rPr lang="ru-RU" smtClean="0"/>
              <a:t>15.03.2018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27ADF-E171-425D-9C84-D0D8624EDB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3836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C0465-7E64-4846-8278-443707A1BB3B}" type="datetimeFigureOut">
              <a:rPr lang="ru-RU" smtClean="0"/>
              <a:t>15.03.2018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27ADF-E171-425D-9C84-D0D8624EDB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8678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4C0465-7E64-4846-8278-443707A1BB3B}" type="datetimeFigureOut">
              <a:rPr lang="ru-RU" smtClean="0"/>
              <a:t>15.03.2018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827ADF-E171-425D-9C84-D0D8624EDB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9746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Пользователь\Desktop\Нестерова О.А\карт волонтр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17145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979712" y="1124745"/>
            <a:ext cx="5832648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000" b="1" i="1" dirty="0" smtClean="0">
                <a:solidFill>
                  <a:srgbClr val="230993"/>
                </a:solidFill>
                <a:cs typeface="Angsana New" panose="02020603050405020304" pitchFamily="18" charset="-34"/>
              </a:rPr>
              <a:t>Памятнинская  школа </a:t>
            </a:r>
          </a:p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Segoe Script" panose="020B0504020000000003" pitchFamily="34" charset="0"/>
                <a:cs typeface="Angsana New" panose="02020603050405020304" pitchFamily="18" charset="-34"/>
              </a:rPr>
              <a:t>приглашает на </a:t>
            </a:r>
          </a:p>
          <a:p>
            <a:pPr algn="ctr"/>
            <a:r>
              <a:rPr lang="ru-RU" sz="3200" b="1" cap="none" spc="300" dirty="0" smtClean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Arial Black" panose="020B0A04020102020204" pitchFamily="34" charset="0"/>
              </a:rPr>
              <a:t>Я Р М А Р К У  </a:t>
            </a:r>
          </a:p>
          <a:p>
            <a:pPr algn="ctr"/>
            <a:r>
              <a:rPr lang="ru-RU" sz="3200" b="1" i="1" dirty="0" smtClean="0">
                <a:solidFill>
                  <a:srgbClr val="FF0000"/>
                </a:solidFill>
                <a:cs typeface="Aharoni" panose="02010803020104030203" pitchFamily="2" charset="-79"/>
              </a:rPr>
              <a:t>«</a:t>
            </a:r>
            <a:r>
              <a:rPr lang="ru-RU" sz="3200" b="1" i="1" dirty="0" smtClean="0">
                <a:solidFill>
                  <a:srgbClr val="00B050"/>
                </a:solidFill>
                <a:cs typeface="Aharoni" panose="02010803020104030203" pitchFamily="2" charset="-79"/>
              </a:rPr>
              <a:t>В</a:t>
            </a:r>
            <a:r>
              <a:rPr lang="ru-RU" sz="3200" b="1" i="1" dirty="0" smtClean="0">
                <a:solidFill>
                  <a:srgbClr val="0070C0"/>
                </a:solidFill>
                <a:cs typeface="Aharoni" panose="02010803020104030203" pitchFamily="2" charset="-79"/>
              </a:rPr>
              <a:t>е</a:t>
            </a:r>
            <a:r>
              <a:rPr lang="ru-RU" sz="3200" b="1" i="1" dirty="0" smtClean="0">
                <a:solidFill>
                  <a:srgbClr val="FF0000"/>
                </a:solidFill>
                <a:cs typeface="Aharoni" panose="02010803020104030203" pitchFamily="2" charset="-79"/>
              </a:rPr>
              <a:t>с</a:t>
            </a:r>
            <a:r>
              <a:rPr lang="ru-RU" sz="3200" b="1" i="1" dirty="0" smtClean="0">
                <a:solidFill>
                  <a:srgbClr val="7030A0"/>
                </a:solidFill>
                <a:cs typeface="Aharoni" panose="02010803020104030203" pitchFamily="2" charset="-79"/>
              </a:rPr>
              <a:t>е</a:t>
            </a:r>
            <a:r>
              <a:rPr lang="ru-RU" sz="3200" b="1" i="1" dirty="0" smtClean="0">
                <a:solidFill>
                  <a:srgbClr val="0070C0"/>
                </a:solidFill>
                <a:cs typeface="Aharoni" panose="02010803020104030203" pitchFamily="2" charset="-79"/>
              </a:rPr>
              <a:t>н</a:t>
            </a:r>
            <a:r>
              <a:rPr lang="ru-RU" sz="3200" b="1" i="1" dirty="0" smtClean="0">
                <a:solidFill>
                  <a:srgbClr val="00B050"/>
                </a:solidFill>
                <a:cs typeface="Aharoni" panose="02010803020104030203" pitchFamily="2" charset="-79"/>
              </a:rPr>
              <a:t>н</a:t>
            </a:r>
            <a:r>
              <a:rPr lang="ru-RU" sz="3200" b="1" i="1" dirty="0" smtClean="0">
                <a:solidFill>
                  <a:srgbClr val="7030A0"/>
                </a:solidFill>
                <a:cs typeface="Aharoni" panose="02010803020104030203" pitchFamily="2" charset="-79"/>
              </a:rPr>
              <a:t>и</a:t>
            </a:r>
            <a:r>
              <a:rPr lang="ru-RU" sz="3200" b="1" i="1" dirty="0" smtClean="0">
                <a:solidFill>
                  <a:srgbClr val="0070C0"/>
                </a:solidFill>
                <a:cs typeface="Aharoni" panose="02010803020104030203" pitchFamily="2" charset="-79"/>
              </a:rPr>
              <a:t>й </a:t>
            </a:r>
            <a:r>
              <a:rPr lang="ru-RU" sz="3200" b="1" i="1" dirty="0" smtClean="0">
                <a:solidFill>
                  <a:srgbClr val="FF0000"/>
                </a:solidFill>
                <a:cs typeface="Aharoni" panose="02010803020104030203" pitchFamily="2" charset="-79"/>
              </a:rPr>
              <a:t>х</a:t>
            </a:r>
            <a:r>
              <a:rPr lang="ru-RU" sz="3200" b="1" i="1" dirty="0" smtClean="0">
                <a:solidFill>
                  <a:srgbClr val="0070C0"/>
                </a:solidFill>
                <a:cs typeface="Aharoni" panose="02010803020104030203" pitchFamily="2" charset="-79"/>
              </a:rPr>
              <a:t>о</a:t>
            </a:r>
            <a:r>
              <a:rPr lang="ru-RU" sz="3200" b="1" i="1" dirty="0" smtClean="0">
                <a:solidFill>
                  <a:srgbClr val="00B050"/>
                </a:solidFill>
                <a:cs typeface="Aharoni" panose="02010803020104030203" pitchFamily="2" charset="-79"/>
              </a:rPr>
              <a:t>р</a:t>
            </a:r>
            <a:r>
              <a:rPr lang="ru-RU" sz="3200" b="1" i="1" dirty="0" smtClean="0">
                <a:solidFill>
                  <a:srgbClr val="0070C0"/>
                </a:solidFill>
                <a:cs typeface="Aharoni" panose="02010803020104030203" pitchFamily="2" charset="-79"/>
              </a:rPr>
              <a:t>о</a:t>
            </a:r>
            <a:r>
              <a:rPr lang="ru-RU" sz="3200" b="1" i="1" dirty="0" smtClean="0">
                <a:solidFill>
                  <a:srgbClr val="7030A0"/>
                </a:solidFill>
                <a:cs typeface="Aharoni" panose="02010803020104030203" pitchFamily="2" charset="-79"/>
              </a:rPr>
              <a:t>в</a:t>
            </a:r>
            <a:r>
              <a:rPr lang="ru-RU" sz="3200" b="1" i="1" dirty="0" smtClean="0">
                <a:solidFill>
                  <a:srgbClr val="0070C0"/>
                </a:solidFill>
                <a:cs typeface="Aharoni" panose="02010803020104030203" pitchFamily="2" charset="-79"/>
              </a:rPr>
              <a:t>о</a:t>
            </a:r>
            <a:r>
              <a:rPr lang="ru-RU" sz="3200" b="1" i="1" dirty="0" smtClean="0">
                <a:solidFill>
                  <a:srgbClr val="FF0000"/>
                </a:solidFill>
                <a:cs typeface="Aharoni" panose="02010803020104030203" pitchFamily="2" charset="-79"/>
              </a:rPr>
              <a:t>д</a:t>
            </a:r>
            <a:r>
              <a:rPr lang="ru-RU" sz="3200" b="1" i="1" dirty="0" smtClean="0">
                <a:solidFill>
                  <a:srgbClr val="0070C0"/>
                </a:solidFill>
                <a:cs typeface="Aharoni" panose="02010803020104030203" pitchFamily="2" charset="-79"/>
              </a:rPr>
              <a:t> - 2</a:t>
            </a:r>
            <a:r>
              <a:rPr lang="ru-RU" sz="3200" b="1" i="1" dirty="0" smtClean="0">
                <a:solidFill>
                  <a:srgbClr val="00B050"/>
                </a:solidFill>
                <a:cs typeface="Aharoni" panose="02010803020104030203" pitchFamily="2" charset="-79"/>
              </a:rPr>
              <a:t>0</a:t>
            </a:r>
            <a:r>
              <a:rPr lang="ru-RU" sz="3200" b="1" i="1" dirty="0" smtClean="0">
                <a:solidFill>
                  <a:srgbClr val="FF0000"/>
                </a:solidFill>
                <a:cs typeface="Aharoni" panose="02010803020104030203" pitchFamily="2" charset="-79"/>
              </a:rPr>
              <a:t>1</a:t>
            </a:r>
            <a:r>
              <a:rPr lang="ru-RU" sz="3200" b="1" i="1" dirty="0" smtClean="0">
                <a:solidFill>
                  <a:srgbClr val="7030A0"/>
                </a:solidFill>
                <a:cs typeface="Aharoni" panose="02010803020104030203" pitchFamily="2" charset="-79"/>
              </a:rPr>
              <a:t>8</a:t>
            </a:r>
            <a:r>
              <a:rPr lang="ru-RU" sz="3200" b="1" i="1" dirty="0" smtClean="0">
                <a:solidFill>
                  <a:srgbClr val="0070C0"/>
                </a:solidFill>
                <a:cs typeface="Aharoni" panose="02010803020104030203" pitchFamily="2" charset="-79"/>
              </a:rPr>
              <a:t>»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187624" y="2931033"/>
            <a:ext cx="741682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800" b="1" i="1" cap="none" spc="300" dirty="0" smtClean="0">
              <a:ln w="11430" cmpd="sng">
                <a:solidFill>
                  <a:srgbClr val="C00000"/>
                </a:solidFill>
                <a:prstDash val="solid"/>
                <a:miter lim="800000"/>
              </a:ln>
              <a:solidFill>
                <a:schemeClr val="tx2">
                  <a:lumMod val="50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Comic Sans MS" panose="030F0702030302020204" pitchFamily="66" charset="0"/>
            </a:endParaRPr>
          </a:p>
          <a:p>
            <a:r>
              <a:rPr lang="ru-RU" sz="1600" b="1" cap="none" spc="300" dirty="0" smtClean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chemeClr val="tx2">
                    <a:lumMod val="50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10.30 – 12.00</a:t>
            </a:r>
            <a:r>
              <a:rPr lang="ru-RU" sz="1600" b="1" i="1" cap="none" spc="300" dirty="0" smtClean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chemeClr val="tx2">
                    <a:lumMod val="50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 </a:t>
            </a:r>
            <a:r>
              <a:rPr lang="ru-RU" sz="1600" b="1" cap="none" spc="300" dirty="0" smtClean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Торговые ряды</a:t>
            </a:r>
          </a:p>
          <a:p>
            <a:r>
              <a:rPr lang="ru-RU" sz="1600" b="1" spc="300" dirty="0" smtClean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chemeClr val="tx2">
                    <a:lumMod val="50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12.15</a:t>
            </a:r>
            <a:r>
              <a:rPr lang="ru-RU" sz="1600" b="1" i="1" spc="300" dirty="0" smtClean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 </a:t>
            </a:r>
            <a:r>
              <a:rPr lang="ru-RU" sz="1600" b="1" spc="300" dirty="0" smtClean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Награждение участников ярмарки </a:t>
            </a:r>
          </a:p>
          <a:p>
            <a:r>
              <a:rPr lang="ru-RU" sz="1600" b="1" cap="none" spc="300" dirty="0" smtClean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chemeClr val="tx2">
                    <a:lumMod val="50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12.30</a:t>
            </a:r>
            <a:r>
              <a:rPr lang="ru-RU" sz="1600" b="1" i="1" cap="none" spc="300" dirty="0" smtClean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 </a:t>
            </a:r>
            <a:r>
              <a:rPr lang="ru-RU" sz="1600" b="1" cap="none" spc="300" dirty="0" smtClean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Танцевальный </a:t>
            </a:r>
            <a:r>
              <a:rPr lang="ru-RU" sz="1600" b="1" cap="none" spc="300" dirty="0" err="1" smtClean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Флешмоб</a:t>
            </a:r>
            <a:r>
              <a:rPr lang="ru-RU" sz="1600" b="1" cap="none" spc="300" dirty="0" smtClean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 «</a:t>
            </a:r>
            <a:r>
              <a:rPr lang="ru-RU" sz="1600" b="1" cap="none" spc="300" dirty="0" err="1" smtClean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Зажигай,</a:t>
            </a:r>
            <a:r>
              <a:rPr lang="ru-RU" sz="1600" b="1" spc="300" dirty="0" err="1" smtClean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П</a:t>
            </a:r>
            <a:r>
              <a:rPr lang="ru-RU" sz="1600" b="1" cap="none" spc="300" dirty="0" err="1" smtClean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амятное</a:t>
            </a:r>
            <a:r>
              <a:rPr lang="ru-RU" sz="1600" b="1" cap="none" spc="300" dirty="0" smtClean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»</a:t>
            </a:r>
          </a:p>
          <a:p>
            <a:r>
              <a:rPr lang="ru-RU" sz="1600" b="1" spc="300" dirty="0" smtClean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chemeClr val="tx2">
                    <a:lumMod val="50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12.40</a:t>
            </a:r>
            <a:r>
              <a:rPr lang="ru-RU" sz="1600" b="1" spc="300" dirty="0" smtClean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 </a:t>
            </a:r>
            <a:r>
              <a:rPr lang="ru-RU" sz="1600" b="1" spc="300" dirty="0" smtClean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Игровая программа «Парк аттракционов»:</a:t>
            </a:r>
          </a:p>
          <a:p>
            <a:r>
              <a:rPr lang="ru-RU" sz="1600" b="1" spc="300" dirty="0" smtClean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	 - </a:t>
            </a:r>
            <a:r>
              <a:rPr lang="ru-RU" sz="1600" b="1" spc="300" dirty="0" smtClean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Мастер-классы</a:t>
            </a:r>
          </a:p>
          <a:p>
            <a:r>
              <a:rPr lang="ru-RU" sz="1600" b="1" spc="300" dirty="0" smtClean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	 - </a:t>
            </a:r>
            <a:r>
              <a:rPr lang="ru-RU" sz="1600" b="1" spc="300" dirty="0" smtClean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0066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Площадка рекордов</a:t>
            </a:r>
          </a:p>
          <a:p>
            <a:r>
              <a:rPr lang="ru-RU" sz="1600" b="1" spc="300" dirty="0" smtClean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	 - Беспроигрышная лотерея</a:t>
            </a:r>
          </a:p>
          <a:p>
            <a:r>
              <a:rPr lang="ru-RU" sz="1600" b="1" spc="300" dirty="0" smtClean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	 - </a:t>
            </a:r>
            <a:r>
              <a:rPr lang="ru-RU" sz="1600" b="1" spc="300" dirty="0" smtClean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230993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Марафон «Поющий район»</a:t>
            </a:r>
          </a:p>
          <a:p>
            <a:r>
              <a:rPr lang="ru-RU" sz="1600" b="1" spc="300" dirty="0" smtClean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	 - </a:t>
            </a:r>
            <a:r>
              <a:rPr lang="ru-RU" sz="1600" b="1" spc="300" dirty="0" smtClean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Изготовление Мега-открытки </a:t>
            </a:r>
          </a:p>
          <a:p>
            <a:r>
              <a:rPr lang="ru-RU" sz="1600" b="1" spc="300" dirty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 </a:t>
            </a:r>
            <a:r>
              <a:rPr lang="ru-RU" sz="1600" b="1" spc="300" dirty="0" smtClean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  </a:t>
            </a:r>
            <a:r>
              <a:rPr lang="ru-RU" sz="1600" b="1" spc="300" dirty="0" smtClean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«</a:t>
            </a:r>
            <a:r>
              <a:rPr lang="ru-RU" sz="1600" b="1" spc="300" dirty="0" err="1" smtClean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Ялуторовский</a:t>
            </a:r>
            <a:r>
              <a:rPr lang="ru-RU" sz="1600" b="1" spc="300" dirty="0" smtClean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 </a:t>
            </a:r>
            <a:r>
              <a:rPr lang="ru-RU" sz="1600" b="1" spc="300" dirty="0" smtClean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район в сердце каждого из нас»</a:t>
            </a:r>
          </a:p>
          <a:p>
            <a:endParaRPr lang="ru-RU" sz="800" b="1" spc="300" dirty="0" smtClean="0">
              <a:ln w="11430" cmpd="sng">
                <a:solidFill>
                  <a:srgbClr val="C00000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Comic Sans MS" panose="030F0702030302020204" pitchFamily="66" charset="0"/>
            </a:endParaRPr>
          </a:p>
          <a:p>
            <a:endParaRPr lang="ru-RU" sz="800" b="1" spc="300" dirty="0" smtClean="0">
              <a:ln w="11430" cmpd="sng">
                <a:solidFill>
                  <a:srgbClr val="C00000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Comic Sans MS" panose="030F0702030302020204" pitchFamily="66" charset="0"/>
            </a:endParaRPr>
          </a:p>
          <a:p>
            <a:r>
              <a:rPr lang="ru-RU" sz="1600" b="1" spc="300" dirty="0" smtClean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ЖДЕМ ВАС ПО АДРЕСУ</a:t>
            </a:r>
            <a:r>
              <a:rPr lang="ru-RU" sz="1600" b="1" spc="300" dirty="0" smtClean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chemeClr val="tx2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:</a:t>
            </a: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Arial Black" panose="020B0A04020102020204" pitchFamily="34" charset="0"/>
                <a:cs typeface="Angsana New" panose="02020603050405020304" pitchFamily="18" charset="-34"/>
              </a:rPr>
              <a:t> </a:t>
            </a:r>
            <a:r>
              <a:rPr lang="ru-RU" sz="1600" b="1" i="1" dirty="0" smtClean="0">
                <a:solidFill>
                  <a:srgbClr val="230993"/>
                </a:solidFill>
                <a:latin typeface="Arial Black" panose="020B0A04020102020204" pitchFamily="34" charset="0"/>
                <a:cs typeface="Angsana New" panose="02020603050405020304" pitchFamily="18" charset="-34"/>
              </a:rPr>
              <a:t>Дом </a:t>
            </a:r>
            <a:r>
              <a:rPr lang="ru-RU" sz="1600" b="1" i="1" dirty="0">
                <a:solidFill>
                  <a:srgbClr val="230993"/>
                </a:solidFill>
                <a:latin typeface="Arial Black" panose="020B0A04020102020204" pitchFamily="34" charset="0"/>
                <a:cs typeface="Angsana New" panose="02020603050405020304" pitchFamily="18" charset="-34"/>
              </a:rPr>
              <a:t>культуры с. Памятное</a:t>
            </a:r>
            <a:endParaRPr lang="ru-RU" sz="1600" i="1" dirty="0">
              <a:solidFill>
                <a:srgbClr val="230993"/>
              </a:solidFill>
            </a:endParaRPr>
          </a:p>
          <a:p>
            <a:r>
              <a:rPr lang="ru-RU" sz="1600" b="1" spc="300" dirty="0" smtClean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chemeClr val="tx2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6" name="Прямоугольник 5"/>
          <p:cNvSpPr/>
          <p:nvPr/>
        </p:nvSpPr>
        <p:spPr>
          <a:xfrm rot="18862822">
            <a:off x="797090" y="1378293"/>
            <a:ext cx="208803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C00000"/>
                </a:solidFill>
                <a:latin typeface="Segoe Script" panose="020B0504020000000003" pitchFamily="34" charset="0"/>
                <a:cs typeface="Angsana New" panose="02020603050405020304" pitchFamily="18" charset="-34"/>
              </a:rPr>
              <a:t>ВСЕМ!  </a:t>
            </a:r>
            <a:endParaRPr lang="ru-RU" sz="2000" b="1" dirty="0" smtClean="0">
              <a:solidFill>
                <a:srgbClr val="C00000"/>
              </a:solidFill>
              <a:latin typeface="Segoe Script" panose="020B0504020000000003" pitchFamily="34" charset="0"/>
              <a:cs typeface="Angsana New" panose="02020603050405020304" pitchFamily="18" charset="-34"/>
            </a:endParaRPr>
          </a:p>
          <a:p>
            <a:pPr algn="ctr"/>
            <a:r>
              <a:rPr lang="ru-RU" sz="2000" b="1" dirty="0" smtClean="0">
                <a:solidFill>
                  <a:srgbClr val="C00000"/>
                </a:solidFill>
                <a:latin typeface="Segoe Script" panose="020B0504020000000003" pitchFamily="34" charset="0"/>
                <a:cs typeface="Angsana New" panose="02020603050405020304" pitchFamily="18" charset="-34"/>
              </a:rPr>
              <a:t> </a:t>
            </a:r>
            <a:r>
              <a:rPr lang="ru-RU" sz="2000" b="1" dirty="0">
                <a:solidFill>
                  <a:srgbClr val="C00000"/>
                </a:solidFill>
                <a:latin typeface="Segoe Script" panose="020B0504020000000003" pitchFamily="34" charset="0"/>
                <a:cs typeface="Angsana New" panose="02020603050405020304" pitchFamily="18" charset="-34"/>
              </a:rPr>
              <a:t>ВСЕМ!  </a:t>
            </a:r>
            <a:endParaRPr lang="ru-RU" sz="2000" b="1" dirty="0" smtClean="0">
              <a:solidFill>
                <a:srgbClr val="C00000"/>
              </a:solidFill>
              <a:latin typeface="Segoe Script" panose="020B0504020000000003" pitchFamily="34" charset="0"/>
              <a:cs typeface="Angsana New" panose="02020603050405020304" pitchFamily="18" charset="-34"/>
            </a:endParaRPr>
          </a:p>
          <a:p>
            <a:pPr algn="r"/>
            <a:r>
              <a:rPr lang="ru-RU" sz="2000" b="1" dirty="0" smtClean="0">
                <a:solidFill>
                  <a:srgbClr val="C00000"/>
                </a:solidFill>
                <a:latin typeface="Segoe Script" panose="020B0504020000000003" pitchFamily="34" charset="0"/>
                <a:cs typeface="Angsana New" panose="02020603050405020304" pitchFamily="18" charset="-34"/>
              </a:rPr>
              <a:t> </a:t>
            </a:r>
            <a:r>
              <a:rPr lang="ru-RU" sz="2000" b="1" dirty="0">
                <a:solidFill>
                  <a:srgbClr val="C00000"/>
                </a:solidFill>
                <a:latin typeface="Segoe Script" panose="020B0504020000000003" pitchFamily="34" charset="0"/>
                <a:cs typeface="Angsana New" panose="02020603050405020304" pitchFamily="18" charset="-34"/>
              </a:rPr>
              <a:t>ВСЕМ</a:t>
            </a:r>
            <a:r>
              <a:rPr lang="ru-RU" b="1" dirty="0">
                <a:solidFill>
                  <a:srgbClr val="C00000"/>
                </a:solidFill>
                <a:latin typeface="Segoe Script" panose="020B0504020000000003" pitchFamily="34" charset="0"/>
                <a:cs typeface="Angsana New" panose="02020603050405020304" pitchFamily="18" charset="-34"/>
              </a:rPr>
              <a:t>!</a:t>
            </a:r>
          </a:p>
        </p:txBody>
      </p:sp>
      <p:sp>
        <p:nvSpPr>
          <p:cNvPr id="7" name="Прямоугольник 6"/>
          <p:cNvSpPr/>
          <p:nvPr/>
        </p:nvSpPr>
        <p:spPr>
          <a:xfrm rot="1793675">
            <a:off x="6761819" y="1267965"/>
            <a:ext cx="161557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Segoe Script" panose="020B0504020000000003" pitchFamily="34" charset="0"/>
                <a:cs typeface="Angsana New" panose="02020603050405020304" pitchFamily="18" charset="-34"/>
              </a:rPr>
              <a:t>18</a:t>
            </a:r>
          </a:p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Arial Black" panose="020B0A04020102020204" pitchFamily="34" charset="0"/>
                <a:cs typeface="Angsana New" panose="02020603050405020304" pitchFamily="18" charset="-34"/>
              </a:rPr>
              <a:t> </a:t>
            </a:r>
            <a:r>
              <a:rPr lang="ru-RU" sz="2400" b="1" dirty="0">
                <a:solidFill>
                  <a:srgbClr val="C00000"/>
                </a:solidFill>
                <a:latin typeface="Segoe Script" panose="020B0504020000000003" pitchFamily="34" charset="0"/>
                <a:cs typeface="Angsana New" panose="02020603050405020304" pitchFamily="18" charset="-34"/>
              </a:rPr>
              <a:t>МАРТА</a:t>
            </a: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  <a:latin typeface="Arial Black" panose="020B0A04020102020204" pitchFamily="34" charset="0"/>
                <a:cs typeface="Angsana New" panose="02020603050405020304" pitchFamily="18" charset="-34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804128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Пользователь\Desktop\ramka35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030" y="-16794"/>
            <a:ext cx="9232218" cy="6873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195736" y="268866"/>
            <a:ext cx="5112568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 Black" panose="020B0A04020102020204" pitchFamily="34" charset="0"/>
                <a:cs typeface="Angsana New" panose="02020603050405020304" pitchFamily="18" charset="-34"/>
              </a:rPr>
              <a:t>Памятнинская школа 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  <a:latin typeface="Arial Black" panose="020B0A04020102020204" pitchFamily="34" charset="0"/>
                <a:cs typeface="Angsana New" panose="02020603050405020304" pitchFamily="18" charset="-34"/>
              </a:rPr>
              <a:t>приглашает на </a:t>
            </a:r>
            <a:endParaRPr lang="ru-RU" b="1" dirty="0">
              <a:solidFill>
                <a:srgbClr val="C00000"/>
              </a:solidFill>
              <a:latin typeface="Arial Black" panose="020B0A04020102020204" pitchFamily="34" charset="0"/>
              <a:cs typeface="Angsana New" panose="02020603050405020304" pitchFamily="18" charset="-34"/>
            </a:endParaRPr>
          </a:p>
          <a:p>
            <a:pPr algn="ctr"/>
            <a:r>
              <a:rPr lang="ru-RU" sz="2800" b="1" dirty="0" smtClean="0">
                <a:solidFill>
                  <a:schemeClr val="tx2"/>
                </a:solidFill>
                <a:latin typeface="Arial Black" panose="020B0A04020102020204" pitchFamily="34" charset="0"/>
                <a:cs typeface="Angsana New" panose="02020603050405020304" pitchFamily="18" charset="-34"/>
              </a:rPr>
              <a:t>Я Р М А Р К У </a:t>
            </a:r>
          </a:p>
          <a:p>
            <a:pPr algn="ctr"/>
            <a:r>
              <a:rPr lang="ru-RU" sz="2400" b="1" i="1" dirty="0" smtClean="0">
                <a:solidFill>
                  <a:srgbClr val="FF0000"/>
                </a:solidFill>
                <a:cs typeface="Aharoni" panose="02010803020104030203" pitchFamily="2" charset="-79"/>
              </a:rPr>
              <a:t>«Весенний хоровод - 2018»</a:t>
            </a:r>
            <a:endParaRPr lang="ru-RU" sz="2400" b="1" i="1" dirty="0">
              <a:solidFill>
                <a:srgbClr val="FF0000"/>
              </a:solidFill>
              <a:cs typeface="Aharoni" panose="02010803020104030203" pitchFamily="2" charset="-79"/>
            </a:endParaRPr>
          </a:p>
        </p:txBody>
      </p:sp>
      <p:sp>
        <p:nvSpPr>
          <p:cNvPr id="5" name="Прямоугольник 4"/>
          <p:cNvSpPr/>
          <p:nvPr/>
        </p:nvSpPr>
        <p:spPr>
          <a:xfrm rot="1045194">
            <a:off x="4283968" y="5718448"/>
            <a:ext cx="16379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/>
                </a:solidFill>
                <a:latin typeface="Arial Black" panose="020B0A04020102020204" pitchFamily="34" charset="0"/>
                <a:cs typeface="Angsana New" panose="02020603050405020304" pitchFamily="18" charset="-34"/>
              </a:rPr>
              <a:t>18 </a:t>
            </a:r>
            <a:r>
              <a:rPr lang="ru-RU" sz="2400" b="1" dirty="0">
                <a:solidFill>
                  <a:schemeClr val="tx2"/>
                </a:solidFill>
                <a:latin typeface="Arial Black" panose="020B0A04020102020204" pitchFamily="34" charset="0"/>
                <a:cs typeface="Angsana New" panose="02020603050405020304" pitchFamily="18" charset="-34"/>
              </a:rPr>
              <a:t>МАРТА       </a:t>
            </a:r>
          </a:p>
        </p:txBody>
      </p:sp>
      <p:sp>
        <p:nvSpPr>
          <p:cNvPr id="6" name="Прямоугольник 5"/>
          <p:cNvSpPr/>
          <p:nvPr/>
        </p:nvSpPr>
        <p:spPr>
          <a:xfrm rot="20794426">
            <a:off x="1492236" y="1990098"/>
            <a:ext cx="356825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spc="300" dirty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6">
                        <a:lumMod val="75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r>
              <a:rPr lang="ru-RU" b="1" i="1" spc="300" dirty="0" smtClean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6">
                        <a:lumMod val="75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         </a:t>
            </a:r>
            <a:r>
              <a:rPr lang="ru-RU" b="1" i="1" u="sng" spc="300" dirty="0" smtClean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6">
                        <a:lumMod val="75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ВАС </a:t>
            </a:r>
            <a:r>
              <a:rPr lang="ru-RU" b="1" i="1" u="sng" spc="300" dirty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6">
                        <a:lumMod val="75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ЖДУТ:</a:t>
            </a:r>
          </a:p>
          <a:p>
            <a:r>
              <a:rPr lang="ru-RU" b="1" i="1" spc="300" dirty="0" smtClean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chemeClr val="tx2">
                    <a:lumMod val="50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10.30 – </a:t>
            </a:r>
            <a:r>
              <a:rPr lang="ru-RU" b="1" i="1" spc="300" dirty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chemeClr val="tx2">
                    <a:lumMod val="50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12.00 </a:t>
            </a:r>
            <a:r>
              <a:rPr lang="ru-RU" b="1" spc="300" dirty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Торговые </a:t>
            </a:r>
            <a:r>
              <a:rPr lang="ru-RU" b="1" spc="300" dirty="0" smtClean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ряды (выпечка, сувениры)</a:t>
            </a:r>
            <a:endParaRPr lang="ru-RU" b="1" spc="300" dirty="0">
              <a:ln w="11430" cmpd="sng">
                <a:solidFill>
                  <a:srgbClr val="C00000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Comic Sans MS" panose="030F0702030302020204" pitchFamily="66" charset="0"/>
            </a:endParaRPr>
          </a:p>
          <a:p>
            <a:r>
              <a:rPr lang="ru-RU" b="1" i="1" spc="300" dirty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chemeClr val="tx2">
                    <a:lumMod val="50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12.15</a:t>
            </a:r>
            <a:r>
              <a:rPr lang="ru-RU" b="1" i="1" spc="300" dirty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 </a:t>
            </a:r>
            <a:r>
              <a:rPr lang="ru-RU" b="1" spc="300" dirty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Награждение участников ярмарки по 	номинациям</a:t>
            </a:r>
          </a:p>
          <a:p>
            <a:r>
              <a:rPr lang="ru-RU" b="1" i="1" spc="300" dirty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chemeClr val="tx2">
                    <a:lumMod val="50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12.30</a:t>
            </a:r>
            <a:r>
              <a:rPr lang="ru-RU" b="1" i="1" spc="300" dirty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 </a:t>
            </a:r>
            <a:r>
              <a:rPr lang="ru-RU" b="1" spc="300" dirty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Танцевальный </a:t>
            </a:r>
            <a:r>
              <a:rPr lang="ru-RU" b="1" spc="300" dirty="0" err="1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Флешмоб</a:t>
            </a:r>
            <a:r>
              <a:rPr lang="ru-RU" b="1" spc="300" dirty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 «</a:t>
            </a:r>
            <a:r>
              <a:rPr lang="ru-RU" b="1" spc="300" dirty="0" smtClean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Зажигай, </a:t>
            </a:r>
            <a:r>
              <a:rPr lang="ru-RU" b="1" spc="300" dirty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Памятное</a:t>
            </a:r>
            <a:r>
              <a:rPr lang="ru-RU" b="1" spc="300" dirty="0" smtClean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»</a:t>
            </a:r>
            <a:endParaRPr lang="ru-RU" b="1" spc="300" dirty="0">
              <a:ln w="11430" cmpd="sng">
                <a:solidFill>
                  <a:srgbClr val="C00000"/>
                </a:solidFill>
                <a:prstDash val="solid"/>
                <a:miter lim="800000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Comic Sans MS" panose="030F0702030302020204" pitchFamily="66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 rot="592470">
            <a:off x="4666798" y="1982113"/>
            <a:ext cx="322202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spc="300" dirty="0" smtClean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chemeClr val="tx2">
                    <a:lumMod val="50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12.40</a:t>
            </a:r>
            <a:r>
              <a:rPr lang="ru-RU" sz="1600" b="1" spc="300" dirty="0" smtClean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 </a:t>
            </a:r>
            <a:r>
              <a:rPr lang="ru-RU" sz="1600" b="1" spc="300" dirty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Игровая программа «Парк аттракционов»:</a:t>
            </a:r>
          </a:p>
          <a:p>
            <a:r>
              <a:rPr lang="ru-RU" sz="1600" b="1" spc="300" dirty="0" smtClean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-</a:t>
            </a:r>
            <a:r>
              <a:rPr lang="ru-RU" sz="1600" b="1" spc="300" dirty="0" smtClean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Мастер-класс</a:t>
            </a:r>
            <a:r>
              <a:rPr lang="ru-RU" sz="1600" b="1" spc="300" dirty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	</a:t>
            </a:r>
            <a:r>
              <a:rPr lang="ru-RU" sz="1600" b="1" spc="300" dirty="0" smtClean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          -</a:t>
            </a:r>
            <a:r>
              <a:rPr lang="ru-RU" sz="1600" b="1" spc="300" dirty="0" smtClean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chemeClr val="tx2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Площадка рекордов</a:t>
            </a:r>
            <a:endParaRPr lang="ru-RU" sz="1600" b="1" spc="300" dirty="0">
              <a:ln w="11430" cmpd="sng">
                <a:solidFill>
                  <a:srgbClr val="C00000"/>
                </a:solidFill>
                <a:prstDash val="solid"/>
                <a:miter lim="800000"/>
              </a:ln>
              <a:solidFill>
                <a:schemeClr val="tx2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Comic Sans MS" panose="030F0702030302020204" pitchFamily="66" charset="0"/>
            </a:endParaRPr>
          </a:p>
          <a:p>
            <a:r>
              <a:rPr lang="ru-RU" sz="1600" b="1" spc="300" dirty="0" smtClean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-</a:t>
            </a:r>
            <a:r>
              <a:rPr lang="ru-RU" sz="1600" b="1" spc="300" dirty="0" smtClean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Беспроигрышная </a:t>
            </a:r>
            <a:r>
              <a:rPr lang="ru-RU" sz="1600" b="1" spc="300" dirty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лотерея</a:t>
            </a:r>
          </a:p>
          <a:p>
            <a:r>
              <a:rPr lang="ru-RU" sz="1600" b="1" spc="300" dirty="0" smtClean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-</a:t>
            </a:r>
            <a:r>
              <a:rPr lang="ru-RU" sz="1600" b="1" spc="300" dirty="0" smtClean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chemeClr val="accent3">
                    <a:lumMod val="50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Марафон «</a:t>
            </a:r>
            <a:r>
              <a:rPr lang="ru-RU" sz="1600" b="1" spc="300" dirty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chemeClr val="accent3">
                    <a:lumMod val="50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Поющий район»</a:t>
            </a:r>
          </a:p>
          <a:p>
            <a:r>
              <a:rPr lang="ru-RU" sz="1600" b="1" spc="300" dirty="0" smtClean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-</a:t>
            </a:r>
            <a:r>
              <a:rPr lang="ru-RU" sz="1600" b="1" spc="300" dirty="0" smtClean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Изготовление мега-открытки</a:t>
            </a:r>
            <a:r>
              <a:rPr lang="ru-RU" sz="1600" b="1" spc="300" dirty="0" smtClean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 «</a:t>
            </a:r>
            <a:r>
              <a:rPr lang="ru-RU" sz="1600" b="1" spc="300" dirty="0" err="1" smtClean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Ялуторовский</a:t>
            </a:r>
            <a:r>
              <a:rPr lang="ru-RU" sz="1600" b="1" spc="300" dirty="0" smtClean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 район в сердце </a:t>
            </a:r>
            <a:r>
              <a:rPr lang="ru-RU" sz="1600" b="1" spc="300" dirty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каждого из </a:t>
            </a:r>
            <a:r>
              <a:rPr lang="ru-RU" sz="1600" b="1" spc="300" dirty="0" smtClean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       		нас</a:t>
            </a:r>
            <a:r>
              <a:rPr lang="ru-RU" sz="1600" b="1" spc="300" dirty="0">
                <a:ln w="1143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anose="030F0702030302020204" pitchFamily="66" charset="0"/>
              </a:rPr>
              <a:t>»</a:t>
            </a:r>
          </a:p>
          <a:p>
            <a:endParaRPr lang="ru-RU" sz="1600" b="1" spc="300" dirty="0">
              <a:ln w="11430" cmpd="sng">
                <a:solidFill>
                  <a:srgbClr val="C00000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Comic Sans MS" panose="030F0702030302020204" pitchFamily="66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 rot="762132">
            <a:off x="4275868" y="5272883"/>
            <a:ext cx="21363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Arial Black" panose="020B0A04020102020204" pitchFamily="34" charset="0"/>
                <a:cs typeface="Angsana New" panose="02020603050405020304" pitchFamily="18" charset="-34"/>
              </a:rPr>
              <a:t>Встречаемся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393661" y="6345227"/>
            <a:ext cx="19460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tx2"/>
                </a:solidFill>
                <a:latin typeface="Arial Black" panose="020B0A04020102020204" pitchFamily="34" charset="0"/>
                <a:cs typeface="Angsana New" panose="02020603050405020304" pitchFamily="18" charset="-34"/>
              </a:rPr>
              <a:t>        </a:t>
            </a:r>
            <a:endParaRPr lang="ru-RU" b="1" dirty="0">
              <a:solidFill>
                <a:schemeClr val="tx2"/>
              </a:solidFill>
              <a:latin typeface="Arial Black" panose="020B0A04020102020204" pitchFamily="34" charset="0"/>
              <a:cs typeface="Angsana New" panose="02020603050405020304" pitchFamily="18" charset="-34"/>
            </a:endParaRPr>
          </a:p>
        </p:txBody>
      </p:sp>
      <p:sp>
        <p:nvSpPr>
          <p:cNvPr id="12" name="Прямоугольник 11"/>
          <p:cNvSpPr/>
          <p:nvPr/>
        </p:nvSpPr>
        <p:spPr>
          <a:xfrm rot="18761553">
            <a:off x="253296" y="392739"/>
            <a:ext cx="236430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 smtClean="0">
              <a:solidFill>
                <a:srgbClr val="C00000"/>
              </a:solidFill>
              <a:latin typeface="Arial Black" panose="020B0A04020102020204" pitchFamily="34" charset="0"/>
              <a:cs typeface="Angsana New" panose="02020603050405020304" pitchFamily="18" charset="-34"/>
            </a:endParaRPr>
          </a:p>
          <a:p>
            <a:pPr algn="ctr"/>
            <a:endParaRPr lang="ru-RU" b="1" dirty="0">
              <a:solidFill>
                <a:srgbClr val="C00000"/>
              </a:solidFill>
              <a:latin typeface="Arial Black" panose="020B0A04020102020204" pitchFamily="34" charset="0"/>
              <a:cs typeface="Angsana New" panose="02020603050405020304" pitchFamily="18" charset="-34"/>
            </a:endParaRPr>
          </a:p>
          <a:p>
            <a:pPr algn="ctr"/>
            <a:r>
              <a:rPr lang="ru-RU" b="1" dirty="0" smtClean="0">
                <a:solidFill>
                  <a:srgbClr val="C00000"/>
                </a:solidFill>
                <a:latin typeface="Arial Black" panose="020B0A04020102020204" pitchFamily="34" charset="0"/>
                <a:cs typeface="Angsana New" panose="02020603050405020304" pitchFamily="18" charset="-34"/>
              </a:rPr>
              <a:t>ВСЕМ</a:t>
            </a:r>
            <a:r>
              <a:rPr lang="ru-RU" b="1" dirty="0">
                <a:solidFill>
                  <a:srgbClr val="C00000"/>
                </a:solidFill>
                <a:latin typeface="Arial Black" panose="020B0A04020102020204" pitchFamily="34" charset="0"/>
                <a:cs typeface="Angsana New" panose="02020603050405020304" pitchFamily="18" charset="-34"/>
              </a:rPr>
              <a:t>!   ВСЕМ!   ВСЕМ!</a:t>
            </a:r>
          </a:p>
        </p:txBody>
      </p:sp>
      <p:sp>
        <p:nvSpPr>
          <p:cNvPr id="13" name="Прямоугольник 12"/>
          <p:cNvSpPr/>
          <p:nvPr/>
        </p:nvSpPr>
        <p:spPr>
          <a:xfrm rot="21108838">
            <a:off x="615685" y="5779318"/>
            <a:ext cx="40575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Arial Black" panose="020B0A04020102020204" pitchFamily="34" charset="0"/>
                <a:cs typeface="Angsana New" panose="02020603050405020304" pitchFamily="18" charset="-34"/>
              </a:rPr>
              <a:t>в Доме культуры с. Памятное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961611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</TotalTime>
  <Words>112</Words>
  <Application>Microsoft Office PowerPoint</Application>
  <PresentationFormat>Экран (4:3)</PresentationFormat>
  <Paragraphs>45</Paragraphs>
  <Slides>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11" baseType="lpstr">
      <vt:lpstr>Aharoni</vt:lpstr>
      <vt:lpstr>Angsana New</vt:lpstr>
      <vt:lpstr>Arial</vt:lpstr>
      <vt:lpstr>Arial Black</vt:lpstr>
      <vt:lpstr>Calibri</vt:lpstr>
      <vt:lpstr>Comic Sans MS</vt:lpstr>
      <vt:lpstr>Segoe Script</vt:lpstr>
      <vt:lpstr>Times New Roman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User</cp:lastModifiedBy>
  <cp:revision>18</cp:revision>
  <cp:lastPrinted>2018-03-15T06:43:29Z</cp:lastPrinted>
  <dcterms:created xsi:type="dcterms:W3CDTF">2018-03-14T04:27:44Z</dcterms:created>
  <dcterms:modified xsi:type="dcterms:W3CDTF">2018-03-15T07:17:20Z</dcterms:modified>
</cp:coreProperties>
</file>