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Праздники моей семьи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Выполнила ученица 4А класса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Вешкурцева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Катя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Календарь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Моя семья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 моей  семье есть мама </a:t>
            </a:r>
            <a:r>
              <a:rPr lang="ru-RU" dirty="0" smtClean="0">
                <a:solidFill>
                  <a:srgbClr val="0070C0"/>
                </a:solidFill>
              </a:rPr>
              <a:t>Света,  </a:t>
            </a:r>
            <a:r>
              <a:rPr lang="ru-RU" dirty="0" smtClean="0">
                <a:solidFill>
                  <a:srgbClr val="0070C0"/>
                </a:solidFill>
              </a:rPr>
              <a:t>папа </a:t>
            </a:r>
            <a:r>
              <a:rPr lang="ru-RU" dirty="0" smtClean="0">
                <a:solidFill>
                  <a:srgbClr val="0070C0"/>
                </a:solidFill>
              </a:rPr>
              <a:t>Андрей, </a:t>
            </a:r>
            <a:r>
              <a:rPr lang="ru-RU" dirty="0" smtClean="0">
                <a:solidFill>
                  <a:srgbClr val="0070C0"/>
                </a:solidFill>
              </a:rPr>
              <a:t>старший брат </a:t>
            </a:r>
            <a:r>
              <a:rPr lang="ru-RU" dirty="0" smtClean="0">
                <a:solidFill>
                  <a:srgbClr val="0070C0"/>
                </a:solidFill>
              </a:rPr>
              <a:t>Дима,  </a:t>
            </a:r>
            <a:r>
              <a:rPr lang="ru-RU" dirty="0" smtClean="0">
                <a:solidFill>
                  <a:srgbClr val="0070C0"/>
                </a:solidFill>
              </a:rPr>
              <a:t>младшая сестра Таня  и я Катя . У нас есть один кот Ирис и одна кошка </a:t>
            </a:r>
            <a:r>
              <a:rPr lang="ru-RU" dirty="0" smtClean="0">
                <a:solidFill>
                  <a:srgbClr val="0070C0"/>
                </a:solidFill>
              </a:rPr>
              <a:t>Бусинка.  А </a:t>
            </a:r>
            <a:r>
              <a:rPr lang="ru-RU" dirty="0" smtClean="0">
                <a:solidFill>
                  <a:srgbClr val="0070C0"/>
                </a:solidFill>
              </a:rPr>
              <a:t>ещё  </a:t>
            </a:r>
            <a:r>
              <a:rPr lang="ru-RU" dirty="0" smtClean="0">
                <a:solidFill>
                  <a:srgbClr val="0070C0"/>
                </a:solidFill>
              </a:rPr>
              <a:t>- собака  </a:t>
            </a:r>
            <a:r>
              <a:rPr lang="ru-RU" dirty="0" smtClean="0">
                <a:solidFill>
                  <a:srgbClr val="0070C0"/>
                </a:solidFill>
              </a:rPr>
              <a:t>Тайга . У меня есть две  бабушки . </a:t>
            </a:r>
            <a:r>
              <a:rPr lang="ru-RU" dirty="0" smtClean="0">
                <a:solidFill>
                  <a:srgbClr val="0070C0"/>
                </a:solidFill>
              </a:rPr>
              <a:t>Они, конечно, не </a:t>
            </a:r>
            <a:r>
              <a:rPr lang="ru-RU" dirty="0" smtClean="0">
                <a:solidFill>
                  <a:srgbClr val="0070C0"/>
                </a:solidFill>
              </a:rPr>
              <a:t>живут с </a:t>
            </a:r>
            <a:r>
              <a:rPr lang="ru-RU" dirty="0" smtClean="0">
                <a:solidFill>
                  <a:srgbClr val="0070C0"/>
                </a:solidFill>
              </a:rPr>
              <a:t>нами,  </a:t>
            </a:r>
            <a:r>
              <a:rPr lang="ru-RU" dirty="0" smtClean="0">
                <a:solidFill>
                  <a:srgbClr val="0070C0"/>
                </a:solidFill>
              </a:rPr>
              <a:t>но иногда </a:t>
            </a:r>
            <a:r>
              <a:rPr lang="ru-RU" dirty="0" smtClean="0">
                <a:solidFill>
                  <a:srgbClr val="0070C0"/>
                </a:solidFill>
              </a:rPr>
              <a:t>приезжают </a:t>
            </a:r>
            <a:r>
              <a:rPr lang="ru-RU" dirty="0" smtClean="0">
                <a:solidFill>
                  <a:srgbClr val="0070C0"/>
                </a:solidFill>
              </a:rPr>
              <a:t>в гости . </a:t>
            </a:r>
            <a:r>
              <a:rPr lang="ru-RU" dirty="0" smtClean="0">
                <a:solidFill>
                  <a:srgbClr val="0070C0"/>
                </a:solidFill>
              </a:rPr>
              <a:t>Дедушек, к сожалению, нет. Мы </a:t>
            </a:r>
            <a:r>
              <a:rPr lang="ru-RU" dirty="0" smtClean="0">
                <a:solidFill>
                  <a:srgbClr val="0070C0"/>
                </a:solidFill>
              </a:rPr>
              <a:t>очень любим ходить в </a:t>
            </a:r>
            <a:r>
              <a:rPr lang="ru-RU" dirty="0" smtClean="0">
                <a:solidFill>
                  <a:srgbClr val="0070C0"/>
                </a:solidFill>
              </a:rPr>
              <a:t>гости. </a:t>
            </a:r>
            <a:r>
              <a:rPr lang="ru-RU" dirty="0" smtClean="0">
                <a:solidFill>
                  <a:srgbClr val="0070C0"/>
                </a:solidFill>
              </a:rPr>
              <a:t>Ещё  у меня есть  тётя </a:t>
            </a:r>
            <a:r>
              <a:rPr lang="ru-RU" dirty="0" smtClean="0">
                <a:solidFill>
                  <a:srgbClr val="0070C0"/>
                </a:solidFill>
              </a:rPr>
              <a:t>Алёна, крёстная  </a:t>
            </a:r>
            <a:r>
              <a:rPr lang="ru-RU" dirty="0" smtClean="0">
                <a:solidFill>
                  <a:srgbClr val="0070C0"/>
                </a:solidFill>
              </a:rPr>
              <a:t>мама Настя  и дядя Лёша.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День рождения – главный праздник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Дни рождения в нашей семье – самые важные праздники. В каждом  месяце есть по имениннику, а то и по 2. Год начинается с дня рождения мамы – мы празднуем его 23 января. Затем в мае – 6 – отмечаем день рождения у Тани. В ноябре у нас два именинника- Дима (8) и папа (19). И завершается год моим днём рождения – 14 декабря.</a:t>
            </a: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Tm="4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Мой день рождения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_20181215_1648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День рождения Тани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_20190506_203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Важные праздники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Помимо домашних праздников есть основные праздники, например, Новый год, День защитника Отечества , день Победы, 8 Марта , день матери, 9 мая , день свадьбы мамы и папы.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oni-kovali-pobedu-anna-mish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221088"/>
            <a:ext cx="2736304" cy="194328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 гости к друзьям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 моем календаре отмечено много дней. Это дни рождения моих родственников – бабушек, тети и няни, дяди, двоюродных братьев и сестер, подруг. Я люблю ходить к ним в гости и дарить подарки.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f66f51ab249c9861fd2c03dc58a83a4f-thumb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365104"/>
            <a:ext cx="1872208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 гостях у нашего друга Леси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-4f8843a149d45dca54fb15423b06df72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Вывод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Каждый праздник  важен. Все они объединяют нас и нашу страну.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282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Праздники моей семьи</vt:lpstr>
      <vt:lpstr>Моя семья</vt:lpstr>
      <vt:lpstr>День рождения – главный праздник</vt:lpstr>
      <vt:lpstr>Мой день рождения</vt:lpstr>
      <vt:lpstr>День рождения Тани</vt:lpstr>
      <vt:lpstr>Важные праздники </vt:lpstr>
      <vt:lpstr>В гости к друзьям</vt:lpstr>
      <vt:lpstr>В гостях у нашего друга Леси</vt:lpstr>
      <vt:lpstr>Вывод</vt:lpstr>
      <vt:lpstr>Календарь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Праздники семьи Вешкурцев</dc:title>
  <dc:creator>Андрей</dc:creator>
  <cp:lastModifiedBy>Андрей</cp:lastModifiedBy>
  <cp:revision>23</cp:revision>
  <dcterms:created xsi:type="dcterms:W3CDTF">2020-05-03T10:46:06Z</dcterms:created>
  <dcterms:modified xsi:type="dcterms:W3CDTF">2020-05-03T12:32:02Z</dcterms:modified>
</cp:coreProperties>
</file>