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11"/>
  </p:notesMasterIdLst>
  <p:sldIdLst>
    <p:sldId id="271" r:id="rId2"/>
    <p:sldId id="269" r:id="rId3"/>
    <p:sldId id="259" r:id="rId4"/>
    <p:sldId id="265" r:id="rId5"/>
    <p:sldId id="266" r:id="rId6"/>
    <p:sldId id="264" r:id="rId7"/>
    <p:sldId id="260" r:id="rId8"/>
    <p:sldId id="262" r:id="rId9"/>
    <p:sldId id="270" r:id="rId10"/>
  </p:sldIdLst>
  <p:sldSz cx="9144000" cy="6858000" type="screen4x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264" y="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C9793A34-46E9-4D5A-9FA1-3DBA28C1782E}" type="datetimeFigureOut">
              <a:rPr lang="ru-RU" smtClean="0"/>
              <a:t>13.11.2020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1698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47EABE37-166A-4579-98E4-4C7D1D6502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39898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EABE37-166A-4579-98E4-4C7D1D65026B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6358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C9265AE-E129-4A7D-A3D5-5679EEE2C993}" type="datetimeFigureOut">
              <a:rPr lang="ru-RU" smtClean="0"/>
              <a:pPr/>
              <a:t>13.11.2020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192D60-BDF2-4A33-A967-DF07799B47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17699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C9265AE-E129-4A7D-A3D5-5679EEE2C993}" type="datetimeFigureOut">
              <a:rPr lang="ru-RU" smtClean="0"/>
              <a:pPr/>
              <a:t>13.11.2020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192D60-BDF2-4A33-A967-DF07799B47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02232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C9265AE-E129-4A7D-A3D5-5679EEE2C993}" type="datetimeFigureOut">
              <a:rPr lang="ru-RU" smtClean="0"/>
              <a:pPr/>
              <a:t>13.11.2020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192D60-BDF2-4A33-A967-DF07799B47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31699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C9265AE-E129-4A7D-A3D5-5679EEE2C993}" type="datetimeFigureOut">
              <a:rPr lang="ru-RU" smtClean="0"/>
              <a:pPr/>
              <a:t>13.11.2020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192D60-BDF2-4A33-A967-DF07799B47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1614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C9265AE-E129-4A7D-A3D5-5679EEE2C993}" type="datetimeFigureOut">
              <a:rPr lang="ru-RU" smtClean="0"/>
              <a:pPr/>
              <a:t>13.11.2020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192D60-BDF2-4A33-A967-DF07799B47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69911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C9265AE-E129-4A7D-A3D5-5679EEE2C993}" type="datetimeFigureOut">
              <a:rPr lang="ru-RU" smtClean="0"/>
              <a:pPr/>
              <a:t>13.11.2020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192D60-BDF2-4A33-A967-DF07799B47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82893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C9265AE-E129-4A7D-A3D5-5679EEE2C993}" type="datetimeFigureOut">
              <a:rPr lang="ru-RU" smtClean="0"/>
              <a:pPr/>
              <a:t>13.11.2020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192D60-BDF2-4A33-A967-DF07799B47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5713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C9265AE-E129-4A7D-A3D5-5679EEE2C993}" type="datetimeFigureOut">
              <a:rPr lang="ru-RU" smtClean="0"/>
              <a:pPr/>
              <a:t>13.11.2020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192D60-BDF2-4A33-A967-DF07799B47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01586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C9265AE-E129-4A7D-A3D5-5679EEE2C993}" type="datetimeFigureOut">
              <a:rPr lang="ru-RU" smtClean="0"/>
              <a:pPr/>
              <a:t>13.11.2020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192D60-BDF2-4A33-A967-DF07799B47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73891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C9265AE-E129-4A7D-A3D5-5679EEE2C993}" type="datetimeFigureOut">
              <a:rPr lang="ru-RU" smtClean="0"/>
              <a:pPr/>
              <a:t>13.11.2020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192D60-BDF2-4A33-A967-DF07799B47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8470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C9265AE-E129-4A7D-A3D5-5679EEE2C993}" type="datetimeFigureOut">
              <a:rPr lang="ru-RU" smtClean="0"/>
              <a:pPr/>
              <a:t>13.11.2020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192D60-BDF2-4A33-A967-DF07799B47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6225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6C9265AE-E129-4A7D-A3D5-5679EEE2C993}" type="datetimeFigureOut">
              <a:rPr lang="ru-RU" smtClean="0"/>
              <a:pPr/>
              <a:t>13.11.2020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2192D60-BDF2-4A33-A967-DF07799B47C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1772816"/>
            <a:ext cx="8071890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72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Днём Рождения, </a:t>
            </a:r>
          </a:p>
          <a:p>
            <a:pPr algn="ctr"/>
            <a:r>
              <a:rPr lang="ru-RU" sz="72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школа!</a:t>
            </a:r>
            <a:endParaRPr lang="ru-RU" sz="7200" b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135711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Учитель\Desktop\Орлова таня\DSC0965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04" t="16591" r="7813" b="16251"/>
          <a:stretch/>
        </p:blipFill>
        <p:spPr bwMode="auto">
          <a:xfrm>
            <a:off x="827584" y="116632"/>
            <a:ext cx="6768752" cy="424663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131840" y="4941168"/>
            <a:ext cx="42998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Первая школа (</a:t>
            </a:r>
            <a:r>
              <a:rPr lang="ru-RU" dirty="0"/>
              <a:t>начальная</a:t>
            </a:r>
            <a:r>
              <a:rPr lang="ru-RU" dirty="0" smtClean="0"/>
              <a:t>) 1929 – 1961 гг. </a:t>
            </a:r>
          </a:p>
          <a:p>
            <a:pPr algn="ctr"/>
            <a:r>
              <a:rPr lang="ru-RU" dirty="0" smtClean="0"/>
              <a:t>Акварель. </a:t>
            </a:r>
            <a:r>
              <a:rPr lang="ru-RU" dirty="0" err="1" smtClean="0"/>
              <a:t>Канаткин</a:t>
            </a:r>
            <a:r>
              <a:rPr lang="ru-RU" dirty="0" smtClean="0"/>
              <a:t> Антон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35030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Users\Учитель\Desktop\Новая папка\DSC09616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735"/>
          <a:stretch/>
        </p:blipFill>
        <p:spPr bwMode="auto">
          <a:xfrm>
            <a:off x="1835696" y="332656"/>
            <a:ext cx="6230620" cy="41469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2483768" y="5085184"/>
            <a:ext cx="62306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/>
              <a:t>Дом по улице Школьная,1, </a:t>
            </a:r>
            <a:endParaRPr lang="ru-RU" sz="2400" dirty="0" smtClean="0"/>
          </a:p>
          <a:p>
            <a:pPr algn="ctr"/>
            <a:r>
              <a:rPr lang="ru-RU" sz="2400" dirty="0" smtClean="0"/>
              <a:t>на </a:t>
            </a:r>
            <a:r>
              <a:rPr lang="ru-RU" sz="2400" dirty="0"/>
              <a:t>месте которого </a:t>
            </a:r>
          </a:p>
          <a:p>
            <a:pPr algn="ctr"/>
            <a:r>
              <a:rPr lang="ru-RU" sz="2400" dirty="0"/>
              <a:t>находилась начальная школа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Коркины\Desktop\Школа 2.jpg"/>
          <p:cNvPicPr/>
          <p:nvPr/>
        </p:nvPicPr>
        <p:blipFill rotWithShape="1">
          <a:blip r:embed="rId2" cstate="print"/>
          <a:srcRect l="30741" t="41745" r="26096" b="35328"/>
          <a:stretch/>
        </p:blipFill>
        <p:spPr bwMode="auto">
          <a:xfrm>
            <a:off x="1115616" y="360367"/>
            <a:ext cx="6311265" cy="248944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Рисунок 2" descr="C:\Users\Коркины\Desktop\Школа 1.jpg"/>
          <p:cNvPicPr/>
          <p:nvPr/>
        </p:nvPicPr>
        <p:blipFill rotWithShape="1">
          <a:blip r:embed="rId3" cstate="print"/>
          <a:srcRect l="40060" t="27203" r="40406" b="34335"/>
          <a:stretch/>
        </p:blipFill>
        <p:spPr bwMode="auto">
          <a:xfrm rot="5400000">
            <a:off x="4424167" y="1776633"/>
            <a:ext cx="2415226" cy="62960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1043608" y="3093216"/>
            <a:ext cx="78715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>
                <a:solidFill>
                  <a:srgbClr val="00B0F0"/>
                </a:solidFill>
              </a:rPr>
              <a:t>Здание восьмилетней </a:t>
            </a:r>
            <a:r>
              <a:rPr lang="ru-RU" sz="2400" dirty="0" smtClean="0">
                <a:solidFill>
                  <a:srgbClr val="00B0F0"/>
                </a:solidFill>
              </a:rPr>
              <a:t>школы, а с 1968 года средней школы</a:t>
            </a:r>
            <a:endParaRPr lang="ru-RU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5406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29096" y="460761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dirty="0"/>
              <a:t>Ковалёва Зоя Андреевна,</a:t>
            </a:r>
          </a:p>
          <a:p>
            <a:pPr algn="ctr"/>
            <a:r>
              <a:rPr lang="ru-RU" sz="2400" dirty="0"/>
              <a:t>  </a:t>
            </a:r>
            <a:r>
              <a:rPr lang="ru-RU" sz="2400" dirty="0" smtClean="0"/>
              <a:t> </a:t>
            </a:r>
            <a:r>
              <a:rPr lang="ru-RU" sz="2400" dirty="0"/>
              <a:t>директор восьмилетней школы в селе Памятное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9" t="1644"/>
          <a:stretch/>
        </p:blipFill>
        <p:spPr bwMode="auto">
          <a:xfrm>
            <a:off x="1696826" y="260648"/>
            <a:ext cx="6043026" cy="4346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вал 2"/>
          <p:cNvSpPr/>
          <p:nvPr/>
        </p:nvSpPr>
        <p:spPr>
          <a:xfrm>
            <a:off x="4720670" y="1448208"/>
            <a:ext cx="936104" cy="93610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 descr="C:\Users\Коркины\Desktop\Школа 2.jpg"/>
          <p:cNvPicPr/>
          <p:nvPr/>
        </p:nvPicPr>
        <p:blipFill rotWithShape="1">
          <a:blip r:embed="rId3" cstate="print"/>
          <a:srcRect l="30741" t="41745" r="26096" b="35328"/>
          <a:stretch/>
        </p:blipFill>
        <p:spPr bwMode="auto">
          <a:xfrm>
            <a:off x="6588225" y="5517232"/>
            <a:ext cx="2071928" cy="9541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18228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27370" y="260648"/>
            <a:ext cx="7498080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Picture 2" descr="C:\Users\User\Pictures\2013-01-30 2\2 001.jpg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25" r="14776" b="32701"/>
          <a:stretch/>
        </p:blipFill>
        <p:spPr bwMode="auto">
          <a:xfrm>
            <a:off x="1475656" y="188640"/>
            <a:ext cx="3713987" cy="512226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20072" y="2276872"/>
            <a:ext cx="3744416" cy="374441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4400" dirty="0" smtClean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ru-RU" dirty="0" smtClean="0">
                <a:solidFill>
                  <a:schemeClr val="accent5">
                    <a:lumMod val="25000"/>
                  </a:schemeClr>
                </a:solidFill>
              </a:rPr>
              <a:t>Мальцева Тамара Георгиевна</a:t>
            </a:r>
          </a:p>
          <a:p>
            <a:pPr marL="0" indent="0" algn="ctr">
              <a:buNone/>
            </a:pPr>
            <a:r>
              <a:rPr lang="ru-RU" dirty="0" smtClean="0">
                <a:solidFill>
                  <a:schemeClr val="accent5">
                    <a:lumMod val="25000"/>
                  </a:schemeClr>
                </a:solidFill>
              </a:rPr>
              <a:t>Директор восьмилетней школы</a:t>
            </a:r>
            <a:endParaRPr lang="ru-RU" dirty="0">
              <a:solidFill>
                <a:schemeClr val="accent5">
                  <a:lumMod val="25000"/>
                </a:schemeClr>
              </a:solidFill>
            </a:endParaRPr>
          </a:p>
        </p:txBody>
      </p:sp>
      <p:pic>
        <p:nvPicPr>
          <p:cNvPr id="6" name="Рисунок 5" descr="C:\Users\Коркины\Desktop\Школа 2.jpg"/>
          <p:cNvPicPr/>
          <p:nvPr/>
        </p:nvPicPr>
        <p:blipFill rotWithShape="1">
          <a:blip r:embed="rId3" cstate="print"/>
          <a:srcRect l="30741" t="41745" r="26096" b="35328"/>
          <a:stretch/>
        </p:blipFill>
        <p:spPr bwMode="auto">
          <a:xfrm>
            <a:off x="6372200" y="5445224"/>
            <a:ext cx="2272649" cy="10981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77905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pp.userapi.com/c630719/v630719441/49a54/XNoBgdaOMrA.jpg"/>
          <p:cNvPicPr>
            <a:picLocks noChangeAspect="1" noChangeArrowheads="1"/>
          </p:cNvPicPr>
          <p:nvPr/>
        </p:nvPicPr>
        <p:blipFill rotWithShape="1">
          <a:blip r:embed="rId2" cstate="print"/>
          <a:srcRect t="14959" b="14115"/>
          <a:stretch/>
        </p:blipFill>
        <p:spPr bwMode="auto">
          <a:xfrm>
            <a:off x="827584" y="148103"/>
            <a:ext cx="7027850" cy="259228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61895" y="2780928"/>
            <a:ext cx="85821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900" dirty="0">
                <a:solidFill>
                  <a:srgbClr val="C00000"/>
                </a:solidFill>
              </a:rPr>
              <a:t>Современное здание </a:t>
            </a:r>
            <a:r>
              <a:rPr lang="ru-RU" sz="1900" dirty="0" err="1">
                <a:solidFill>
                  <a:srgbClr val="C00000"/>
                </a:solidFill>
              </a:rPr>
              <a:t>Памятнинской</a:t>
            </a:r>
            <a:r>
              <a:rPr lang="ru-RU" sz="1900" dirty="0">
                <a:solidFill>
                  <a:srgbClr val="C00000"/>
                </a:solidFill>
              </a:rPr>
              <a:t> </a:t>
            </a:r>
            <a:r>
              <a:rPr lang="ru-RU" sz="1900" dirty="0" smtClean="0">
                <a:solidFill>
                  <a:srgbClr val="C00000"/>
                </a:solidFill>
              </a:rPr>
              <a:t>средней общеобразовательной школы </a:t>
            </a:r>
          </a:p>
          <a:p>
            <a:pPr algn="ctr"/>
            <a:r>
              <a:rPr lang="ru-RU" sz="1900" dirty="0" smtClean="0">
                <a:solidFill>
                  <a:srgbClr val="C00000"/>
                </a:solidFill>
              </a:rPr>
              <a:t>имени Героя Советского Союза Николая Ивановича Кузнецова </a:t>
            </a:r>
            <a:endParaRPr lang="ru-RU" sz="1900" dirty="0">
              <a:solidFill>
                <a:srgbClr val="C00000"/>
              </a:solidFill>
            </a:endParaRPr>
          </a:p>
          <a:p>
            <a:r>
              <a:rPr lang="ru-RU" sz="2000" dirty="0"/>
              <a:t> 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3573016"/>
            <a:ext cx="6702088" cy="30243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42" y="0"/>
            <a:ext cx="3363838" cy="4485117"/>
          </a:xfrm>
          <a:prstGeom prst="rect">
            <a:avLst/>
          </a:prstGeom>
        </p:spPr>
      </p:pic>
      <p:pic>
        <p:nvPicPr>
          <p:cNvPr id="2053" name="Picture 5" descr="C:\Users\admin\Desktop\20170417_143000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4" t="8291" r="15025"/>
          <a:stretch/>
        </p:blipFill>
        <p:spPr bwMode="auto">
          <a:xfrm>
            <a:off x="2051720" y="4003323"/>
            <a:ext cx="4032448" cy="260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admin\Desktop\aumEcn3njas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26" r="12355"/>
          <a:stretch/>
        </p:blipFill>
        <p:spPr bwMode="auto">
          <a:xfrm>
            <a:off x="3707904" y="188640"/>
            <a:ext cx="4055857" cy="2606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467242" y="2794706"/>
            <a:ext cx="52338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00B050"/>
                </a:solidFill>
              </a:rPr>
              <a:t>Наши классы, комфортные и удобные, </a:t>
            </a:r>
            <a:r>
              <a:rPr lang="ru-RU" dirty="0" smtClean="0">
                <a:solidFill>
                  <a:srgbClr val="00B050"/>
                </a:solidFill>
              </a:rPr>
              <a:t>оснащены</a:t>
            </a:r>
          </a:p>
          <a:p>
            <a:pPr algn="ctr"/>
            <a:r>
              <a:rPr lang="ru-RU" dirty="0" smtClean="0">
                <a:solidFill>
                  <a:srgbClr val="00B050"/>
                </a:solidFill>
              </a:rPr>
              <a:t> </a:t>
            </a:r>
            <a:r>
              <a:rPr lang="ru-RU" dirty="0">
                <a:solidFill>
                  <a:srgbClr val="00B050"/>
                </a:solidFill>
              </a:rPr>
              <a:t>необходимой техникой </a:t>
            </a:r>
          </a:p>
        </p:txBody>
      </p:sp>
      <p:pic>
        <p:nvPicPr>
          <p:cNvPr id="7" name="Picture 3" descr="C:\Users\admin\Desktop\Nfyz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0" t="19629"/>
          <a:stretch/>
        </p:blipFill>
        <p:spPr bwMode="auto">
          <a:xfrm>
            <a:off x="5144365" y="3441037"/>
            <a:ext cx="4054764" cy="2589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Учитель\Desktop\Орлова таня\DSC0965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04" t="16591" r="7813" b="16251"/>
          <a:stretch/>
        </p:blipFill>
        <p:spPr bwMode="auto">
          <a:xfrm>
            <a:off x="225933" y="207336"/>
            <a:ext cx="5640627" cy="216024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 descr="C:\Users\Коркины\Desktop\Школа 2.jpg"/>
          <p:cNvPicPr/>
          <p:nvPr/>
        </p:nvPicPr>
        <p:blipFill rotWithShape="1">
          <a:blip r:embed="rId3" cstate="print"/>
          <a:srcRect l="30741" t="41745" r="26096" b="35328"/>
          <a:stretch/>
        </p:blipFill>
        <p:spPr bwMode="auto">
          <a:xfrm>
            <a:off x="2012246" y="2348881"/>
            <a:ext cx="5416137" cy="21602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18891" y="2348881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5">
                    <a:lumMod val="25000"/>
                  </a:schemeClr>
                </a:solidFill>
              </a:rPr>
              <a:t>1929-1961</a:t>
            </a:r>
            <a:endParaRPr lang="ru-RU" sz="2400" b="1" dirty="0">
              <a:solidFill>
                <a:schemeClr val="accent5">
                  <a:lumMod val="2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93600" y="4509121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5">
                    <a:lumMod val="25000"/>
                  </a:schemeClr>
                </a:solidFill>
              </a:rPr>
              <a:t>1961-1985</a:t>
            </a:r>
            <a:endParaRPr lang="ru-RU" sz="2400" b="1" dirty="0">
              <a:solidFill>
                <a:schemeClr val="accent5">
                  <a:lumMod val="2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90712" y="6388959"/>
            <a:ext cx="2866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5">
                    <a:lumMod val="25000"/>
                  </a:schemeClr>
                </a:solidFill>
              </a:rPr>
              <a:t>1985-2020</a:t>
            </a:r>
            <a:endParaRPr lang="ru-RU" sz="2400" b="1" dirty="0">
              <a:solidFill>
                <a:schemeClr val="accent5">
                  <a:lumMod val="2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68016" y="207336"/>
            <a:ext cx="205184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Школа </a:t>
            </a:r>
          </a:p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вчера и </a:t>
            </a:r>
          </a:p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сегодня</a:t>
            </a:r>
            <a:endParaRPr lang="ru-RU" sz="4000" b="1" dirty="0">
              <a:solidFill>
                <a:srgbClr val="FF0000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4509121"/>
            <a:ext cx="4815668" cy="2173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361351"/>
      </p:ext>
    </p:extLst>
  </p:cSld>
  <p:clrMapOvr>
    <a:masterClrMapping/>
  </p:clrMapOvr>
</p:sld>
</file>

<file path=ppt/theme/theme1.xml><?xml version="1.0" encoding="utf-8"?>
<a:theme xmlns:a="http://schemas.openxmlformats.org/drawingml/2006/main" name="Вариант_02">
  <a:themeElements>
    <a:clrScheme name="Оформление по умолчанию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800000"/>
      </a:hlink>
      <a:folHlink>
        <a:srgbClr val="FFCC99"/>
      </a:folHlink>
    </a:clrScheme>
    <a:fontScheme name="Оформление по умолчанию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22B00"/>
        </a:hlink>
        <a:folHlink>
          <a:srgbClr val="FFA95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00000"/>
        </a:hlink>
        <a:folHlink>
          <a:srgbClr val="FF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Вариант_02</Template>
  <TotalTime>231</TotalTime>
  <Words>90</Words>
  <Application>Microsoft Office PowerPoint</Application>
  <PresentationFormat>Экран (4:3)</PresentationFormat>
  <Paragraphs>25</Paragraphs>
  <Slides>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2" baseType="lpstr">
      <vt:lpstr>Calibri</vt:lpstr>
      <vt:lpstr>Times New Roman</vt:lpstr>
      <vt:lpstr>Вариант_02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Районная  научно-практическая конференция  молодых исследователей</dc:title>
  <dc:creator>Коркины</dc:creator>
  <cp:lastModifiedBy>Учитель</cp:lastModifiedBy>
  <cp:revision>30</cp:revision>
  <cp:lastPrinted>2020-11-13T10:10:19Z</cp:lastPrinted>
  <dcterms:created xsi:type="dcterms:W3CDTF">2017-04-15T12:05:11Z</dcterms:created>
  <dcterms:modified xsi:type="dcterms:W3CDTF">2020-11-13T10:28:21Z</dcterms:modified>
</cp:coreProperties>
</file>