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2D2FE361-5B57-4C2E-BC0D-61F9C3C1D043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23.03.2017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DC8ECDD-43A1-49B7-A6BC-752CC27CD132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5117A42-7957-43C6-925C-AB881AFDDA6F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23.03.2017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5E00D8C-D5F0-41E1-83AB-D50AEEB5BC0D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 rot="10800000">
            <a:off x="1371600" y="6357960"/>
            <a:ext cx="85320" cy="718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Рисунок 4"/>
          <p:cNvPicPr/>
          <p:nvPr/>
        </p:nvPicPr>
        <p:blipFill>
          <a:blip r:embed="rId2"/>
          <a:srcRect l="37779" t="11935" r="38051" b="28366"/>
          <a:stretch/>
        </p:blipFill>
        <p:spPr>
          <a:xfrm>
            <a:off x="2088000" y="742320"/>
            <a:ext cx="4824000" cy="398448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8" name="Содержимое 3"/>
          <p:cNvPicPr/>
          <p:nvPr/>
        </p:nvPicPr>
        <p:blipFill>
          <a:blip r:embed="rId2"/>
          <a:stretch/>
        </p:blipFill>
        <p:spPr>
          <a:xfrm>
            <a:off x="546840" y="-1214640"/>
            <a:ext cx="11311200" cy="885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0" name="Содержимое 3"/>
          <p:cNvPicPr/>
          <p:nvPr/>
        </p:nvPicPr>
        <p:blipFill>
          <a:blip r:embed="rId2"/>
          <a:stretch/>
        </p:blipFill>
        <p:spPr>
          <a:xfrm>
            <a:off x="546840" y="-1071720"/>
            <a:ext cx="11525760" cy="871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" name="Содержимое 3"/>
          <p:cNvPicPr/>
          <p:nvPr/>
        </p:nvPicPr>
        <p:blipFill>
          <a:blip r:embed="rId2"/>
          <a:stretch/>
        </p:blipFill>
        <p:spPr>
          <a:xfrm>
            <a:off x="546840" y="-1143000"/>
            <a:ext cx="11311200" cy="857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4" name="Содержимое 3"/>
          <p:cNvPicPr/>
          <p:nvPr/>
        </p:nvPicPr>
        <p:blipFill>
          <a:blip r:embed="rId2"/>
          <a:stretch/>
        </p:blipFill>
        <p:spPr>
          <a:xfrm>
            <a:off x="546840" y="-857160"/>
            <a:ext cx="12097080" cy="807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6" name="Содержимое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8" name="Содержимое 3"/>
          <p:cNvPicPr/>
          <p:nvPr/>
        </p:nvPicPr>
        <p:blipFill>
          <a:blip r:embed="rId2"/>
          <a:stretch/>
        </p:blipFill>
        <p:spPr>
          <a:xfrm>
            <a:off x="642960" y="0"/>
            <a:ext cx="8072280" cy="657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0" name="Содержимое 3"/>
          <p:cNvPicPr/>
          <p:nvPr/>
        </p:nvPicPr>
        <p:blipFill>
          <a:blip r:embed="rId2"/>
          <a:stretch/>
        </p:blipFill>
        <p:spPr>
          <a:xfrm>
            <a:off x="285840" y="357120"/>
            <a:ext cx="8643600" cy="6143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ИМ НУЖНА ВАША ДРУЖБА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2" name="Содержимое 3"/>
          <p:cNvPicPr/>
          <p:nvPr/>
        </p:nvPicPr>
        <p:blipFill>
          <a:blip r:embed="rId2"/>
          <a:stretch/>
        </p:blipFill>
        <p:spPr>
          <a:xfrm>
            <a:off x="571320" y="1428840"/>
            <a:ext cx="7929360" cy="507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2"/>
          <p:cNvPicPr/>
          <p:nvPr/>
        </p:nvPicPr>
        <p:blipFill>
          <a:blip r:embed="rId2"/>
          <a:stretch/>
        </p:blipFill>
        <p:spPr>
          <a:xfrm>
            <a:off x="-285840" y="0"/>
            <a:ext cx="9429480" cy="6857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Мы разные, но равные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4" name="Содержимое 3"/>
          <p:cNvPicPr/>
          <p:nvPr/>
        </p:nvPicPr>
        <p:blipFill>
          <a:blip r:embed="rId2"/>
          <a:stretch/>
        </p:blipFill>
        <p:spPr>
          <a:xfrm>
            <a:off x="1714680" y="1767600"/>
            <a:ext cx="5714640" cy="419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6" name="Содержимое 3"/>
          <p:cNvPicPr/>
          <p:nvPr/>
        </p:nvPicPr>
        <p:blipFill>
          <a:blip r:embed="rId2"/>
          <a:stretch/>
        </p:blipFill>
        <p:spPr>
          <a:xfrm>
            <a:off x="546840" y="-500040"/>
            <a:ext cx="10811160" cy="700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8" name="Содержимое 3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0" name="Содержимое 3"/>
          <p:cNvPicPr/>
          <p:nvPr/>
        </p:nvPicPr>
        <p:blipFill>
          <a:blip r:embed="rId2"/>
          <a:stretch/>
        </p:blipFill>
        <p:spPr>
          <a:xfrm>
            <a:off x="285840" y="-571680"/>
            <a:ext cx="11644200" cy="771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2" name="Содержимое 3"/>
          <p:cNvPicPr/>
          <p:nvPr/>
        </p:nvPicPr>
        <p:blipFill>
          <a:blip r:embed="rId2"/>
          <a:stretch/>
        </p:blipFill>
        <p:spPr>
          <a:xfrm>
            <a:off x="546840" y="-1071720"/>
            <a:ext cx="11239920" cy="864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4" name="Содержимое 3"/>
          <p:cNvPicPr/>
          <p:nvPr/>
        </p:nvPicPr>
        <p:blipFill>
          <a:blip r:embed="rId2"/>
          <a:stretch/>
        </p:blipFill>
        <p:spPr>
          <a:xfrm>
            <a:off x="546840" y="-1071720"/>
            <a:ext cx="11668680" cy="885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6" name="Содержимое 3"/>
          <p:cNvPicPr/>
          <p:nvPr/>
        </p:nvPicPr>
        <p:blipFill>
          <a:blip r:embed="rId2"/>
          <a:stretch/>
        </p:blipFill>
        <p:spPr>
          <a:xfrm>
            <a:off x="546840" y="-1357200"/>
            <a:ext cx="11382840" cy="900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9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lERA</dc:creator>
  <cp:lastModifiedBy>Пользователь</cp:lastModifiedBy>
  <cp:revision>13</cp:revision>
  <dcterms:created xsi:type="dcterms:W3CDTF">2016-11-24T20:34:59Z</dcterms:created>
  <dcterms:modified xsi:type="dcterms:W3CDTF">2017-03-23T10:40:49Z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