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-1214470"/>
            <a:ext cx="3624849" cy="75009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Горохова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Алеканровна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русского языка и литературы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Прокуткинской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33365" y="2857496"/>
            <a:ext cx="3309803" cy="32861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андра\Desktop\EOtHlm3Sr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3312368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66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а\Desktop\Mv12abHUzw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857496"/>
            <a:ext cx="5029540" cy="3772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а\Desktop\-DtdZAtTm2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7"/>
            <a:ext cx="4024342" cy="2714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андра\Desktop\_sKPW0k2rL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50756"/>
            <a:ext cx="3643338" cy="3643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3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1637/v841637062/6bcb5/UQcbSXNfko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57166"/>
            <a:ext cx="4248472" cy="2887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p.userapi.com/c639228/v639228556/55614/ANfiCJAlPS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261" t="17821" r="13280" b="-19804"/>
          <a:stretch/>
        </p:blipFill>
        <p:spPr bwMode="auto">
          <a:xfrm>
            <a:off x="4211960" y="3356992"/>
            <a:ext cx="4356000" cy="37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41439/v841439215/6d032/QVSaTvRKx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5" y="3356992"/>
            <a:ext cx="4243401" cy="3146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3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963860" cy="642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857232"/>
            <a:ext cx="2571768" cy="437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324175"/>
            <a:ext cx="2888490" cy="45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48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Остин</vt:lpstr>
      <vt:lpstr>Горохова Александра  Алеканровна  Учитель  русского языка и литературы Прокуткинской СОШ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Горохова.А.А</cp:lastModifiedBy>
  <cp:revision>10</cp:revision>
  <dcterms:modified xsi:type="dcterms:W3CDTF">2018-02-21T06:46:04Z</dcterms:modified>
</cp:coreProperties>
</file>