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698606" cy="1040751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Подготовила: учитель русского языка и литературы,  Горохова А.А.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268760"/>
            <a:ext cx="7175351" cy="3656697"/>
          </a:xfrm>
        </p:spPr>
        <p:txBody>
          <a:bodyPr/>
          <a:lstStyle/>
          <a:p>
            <a:pPr algn="ctr"/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Методический семинар: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«Применение </a:t>
            </a: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технологии  учебного исследования на уроках русского языка и 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литературы».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70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8064896" cy="5904656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Результатами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работы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данной методической теме могут быть: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Создание обучающимися проектно-исследовательских работ к конкурсам разного уровня.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Создание плакатов, стендов, стенгазет по предметам.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медиатеки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 в которой содержатся проектно-исследовательские работы учащихся, разработки уроков, отчетные работы обучающихся.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Повышение мотивации к изучению русского языка и литературы.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организации исследовательской деятельности учащихся предлагаю следующий алгоритм работы: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18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8136904" cy="5904656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Васильев В.В,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Межуева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Л.А. Пути перехода учебного процесса в образовательный. - Воронеж, Изд-во им. Е.А. Болховитинова, 2008.</a:t>
            </a:r>
          </a:p>
          <a:p>
            <a:pPr lvl="0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КачуринМ.Г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Организация исследовательской деятельности на уроках литературы - М. «Просвещение»,1998.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Пахомова Н.Ю. Метод учебного проекта в образовательном учреждении. – М.: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Аркти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2003.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Сергеев И.С. Как организовать проектную деятельность учащихся. – М.: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Аркти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Савенков А.И. Содержание и организация исследовательского обучения школьников. – М.: «Сентябрь», 2003. – 204 с.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Сергеева М.Г. Об экспертизе исследовательских работ учащихся // Исследовательская работа школьников. – 2003. № 3. – С. 136-138.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основного общего образования. -М. «Просвещение»,2012.</a:t>
            </a:r>
          </a:p>
          <a:p>
            <a:pPr marL="4572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43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548681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проектно-исследовательской технологии на уроках и во внеурочной деятельности приводит: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развитию творческого потенциала и природных способностей учащихся;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условий для обретения каждым учеником универсальных умений и навыков деятельности;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уроке ситуации «успеха»;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приобретению навыков целеполагания и планирования своих действий;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подготовке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школьников к жизни в современном мире, которому свойственно наличие проблемных ситуаций в различных сферах деятельности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8741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5273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Гипотеза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использование разнообразных форм исследовательской деятельности способствует формированию творческого и креативного мышления обучающихся.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учебного исследования состоит в том, что исследован материал, который обычно не включается в стандартный учебный план, и реализовано творческое и продуктивное мышление школьника; работа имеет высшую степень самостоятельности.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Проведение учебного  исследования имеет следующие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1. приобщить учеников к процессу выработки новых знаний; 2. освоить один из нестандартных видов получения новых знаний; 3. научить пользоваться учебной, справочной, монографической литературой, практическими материалами, Интернетом; 4. выработать умение работать с основными компьютерными программами; 5. предоставить возможность выступать публично, проводить полемику, доносить до слушателей свою точку зрения, обосновывать её.</a:t>
            </a:r>
          </a:p>
        </p:txBody>
      </p:sp>
    </p:spTree>
    <p:extLst>
      <p:ext uri="{BB962C8B-B14F-4D97-AF65-F5344CB8AC3E}">
        <p14:creationId xmlns:p14="http://schemas.microsoft.com/office/powerpoint/2010/main" xmlns="" val="4663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Проектно</a:t>
            </a:r>
            <a:r>
              <a:rPr lang="ru-RU" b="1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исследовательская работа на уроках русского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языка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Урок-исследование по русскому языку в 9 классе «Сложноподчиненное предложение с определительными придаточными»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pp.userapi.com/c830401/v830401965/3cfa/Fvj5MdCIy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733" t="-19552" r="18733" b="8429"/>
          <a:stretch/>
        </p:blipFill>
        <p:spPr bwMode="auto">
          <a:xfrm>
            <a:off x="-1" y="1557470"/>
            <a:ext cx="3671899" cy="489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" t="35431" r="21648" b="-2087"/>
          <a:stretch/>
        </p:blipFill>
        <p:spPr bwMode="auto">
          <a:xfrm>
            <a:off x="3995936" y="2636912"/>
            <a:ext cx="4968551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36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1440160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Урок-исследования по русскому языку в 6 классе «Фразеологизмы»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57" t="23415"/>
          <a:stretch/>
        </p:blipFill>
        <p:spPr bwMode="auto">
          <a:xfrm>
            <a:off x="683569" y="2420888"/>
            <a:ext cx="367240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19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Проектно - исследовательская работа на уроках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литературы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Урок-исследование в 9 классе «Загадки главы «Фаталист»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Учащиеся были поделены на три группы: читатели, историки и социологи-исследователи.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Каждая группа выполняла свое задание, затем ребята делали общий вывод</a:t>
            </a:r>
          </a:p>
        </p:txBody>
      </p:sp>
    </p:spTree>
    <p:extLst>
      <p:ext uri="{BB962C8B-B14F-4D97-AF65-F5344CB8AC3E}">
        <p14:creationId xmlns:p14="http://schemas.microsoft.com/office/powerpoint/2010/main" xmlns="" val="10086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172277" cy="1224136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Интегрированный урок по литературе и истории с элементом поисково-исследовательской деятельности в 8 классе «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Отражение времени правления Николая I в рассказе Л.Н. Толстого «После бала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77" t="21035" r="277" b="-21035"/>
          <a:stretch/>
        </p:blipFill>
        <p:spPr bwMode="auto">
          <a:xfrm>
            <a:off x="3491880" y="3429000"/>
            <a:ext cx="5438081" cy="407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pp.userapi.com/c840137/v840137170/7a6fa/jNbrLcnT3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32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1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Проектно - исследовательская работа во внеурочной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Литературная гостиная, посвященная творчеству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Ишимского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поэта М.Д. Зуйкова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pp.userapi.com/c824204/v824204565/8f971/mymrFlJAQ0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56" r="30614"/>
          <a:stretch/>
        </p:blipFill>
        <p:spPr bwMode="auto">
          <a:xfrm>
            <a:off x="251520" y="2379661"/>
            <a:ext cx="4392488" cy="396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Новая папка (3)\SAM_16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4" t="1837" r="10423"/>
          <a:stretch/>
        </p:blipFill>
        <p:spPr bwMode="auto">
          <a:xfrm>
            <a:off x="4932040" y="2540050"/>
            <a:ext cx="3709483" cy="354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36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210803" cy="2016224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Исследовательская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«Экология русского языка»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конференции «Шаг в будущее - 2017»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орохова.А.А\Desktop\педагог года\фото к Дню учителя\фото к Дню учителя\SAM_0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4572031" cy="3429024"/>
          </a:xfrm>
          <a:prstGeom prst="rect">
            <a:avLst/>
          </a:prstGeom>
          <a:noFill/>
        </p:spPr>
      </p:pic>
      <p:pic>
        <p:nvPicPr>
          <p:cNvPr id="5" name="Содержимое 3" descr="C:\Users\Горохова.А.А\AppData\Local\Microsoft\Windows\Temporary Internet Files\Content.Word\IMG_20170414_153630_800.jpg"/>
          <p:cNvPicPr>
            <a:picLocks/>
          </p:cNvPicPr>
          <p:nvPr/>
        </p:nvPicPr>
        <p:blipFill>
          <a:blip r:embed="rId3" cstate="print"/>
          <a:srcRect l="13458"/>
          <a:stretch>
            <a:fillRect/>
          </a:stretch>
        </p:blipFill>
        <p:spPr bwMode="auto">
          <a:xfrm>
            <a:off x="4929190" y="3214686"/>
            <a:ext cx="3915094" cy="339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17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170</TotalTime>
  <Words>464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Методический семинар: «Применение технологии  учебного исследования на уроках русского языка и литературы». </vt:lpstr>
      <vt:lpstr>Слайд 2</vt:lpstr>
      <vt:lpstr>Слайд 3</vt:lpstr>
      <vt:lpstr>Слайд 4</vt:lpstr>
      <vt:lpstr>Урок-исследования по русскому языку в 6 классе «Фразеологизмы» </vt:lpstr>
      <vt:lpstr>Слайд 6</vt:lpstr>
      <vt:lpstr>Интегрированный урок по литературе и истории с элементом поисково-исследовательской деятельности в 8 классе «Отражение времени правления Николая I в рассказе Л.Н. Толстого «После бала»</vt:lpstr>
      <vt:lpstr>Слайд 8</vt:lpstr>
      <vt:lpstr>Исследовательская работа «Экология русского языка» на конференции «Шаг в будущее - 2017»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семинар: «Применение технологии  учебного исследования на уроках русского языка и литературы».</dc:title>
  <dc:creator>Александра</dc:creator>
  <cp:lastModifiedBy>Горохова.А.А</cp:lastModifiedBy>
  <cp:revision>17</cp:revision>
  <dcterms:modified xsi:type="dcterms:W3CDTF">2018-02-21T04:43:20Z</dcterms:modified>
</cp:coreProperties>
</file>