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C5EACA-5659-4AE4-A9D3-EE3F8ABBCB1C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3DA663-3065-41E8-87CA-8EA10FD2F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8338"/>
            <a:ext cx="9144000" cy="6876338"/>
          </a:xfrm>
          <a:solidFill>
            <a:schemeClr val="accent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157192"/>
            <a:ext cx="6598516" cy="134250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Алимбаев </a:t>
            </a:r>
            <a:r>
              <a:rPr lang="ru-RU" sz="2800" b="1" dirty="0" err="1" smtClean="0">
                <a:solidFill>
                  <a:schemeClr val="tx1"/>
                </a:solidFill>
              </a:rPr>
              <a:t>Саит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Айсович</a:t>
            </a:r>
            <a:r>
              <a:rPr lang="ru-RU" sz="2800" b="1" dirty="0" smtClean="0">
                <a:solidFill>
                  <a:schemeClr val="tx1"/>
                </a:solidFill>
              </a:rPr>
              <a:t> – механизатор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Награжден  орденами Ленина и Трудового Красного Знамени</a:t>
            </a:r>
          </a:p>
        </p:txBody>
      </p:sp>
      <p:pic>
        <p:nvPicPr>
          <p:cNvPr id="5" name="Рисунок 4" descr="F:\DCIM\101MSDCF\DSC038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3" t="16000" r="5030" b="14133"/>
          <a:stretch/>
        </p:blipFill>
        <p:spPr bwMode="auto">
          <a:xfrm rot="5400000">
            <a:off x="2330346" y="630094"/>
            <a:ext cx="4810857" cy="4071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4266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9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71942"/>
            <a:ext cx="8299648" cy="252541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lvl="0" algn="just">
              <a:buClr>
                <a:srgbClr val="F0A22E"/>
              </a:buClr>
            </a:pPr>
            <a:r>
              <a:rPr lang="ru-RU" sz="2000" dirty="0" smtClean="0">
                <a:solidFill>
                  <a:srgbClr val="4E3B30"/>
                </a:solidFill>
              </a:rPr>
              <a:t>                                                     </a:t>
            </a:r>
            <a:r>
              <a:rPr lang="ru-RU" sz="2000" b="1" dirty="0" smtClean="0">
                <a:solidFill>
                  <a:srgbClr val="4E3B30"/>
                </a:solidFill>
              </a:rPr>
              <a:t>Звёзды </a:t>
            </a:r>
            <a:r>
              <a:rPr lang="ru-RU" sz="2000" b="1" dirty="0">
                <a:solidFill>
                  <a:srgbClr val="4E3B30"/>
                </a:solidFill>
              </a:rPr>
              <a:t>на ниве.. . </a:t>
            </a:r>
            <a:endParaRPr lang="ru-RU" sz="2000" b="1" dirty="0" smtClean="0">
              <a:solidFill>
                <a:srgbClr val="4E3B30"/>
              </a:solidFill>
            </a:endParaRPr>
          </a:p>
          <a:p>
            <a:pPr lvl="0" algn="just">
              <a:buClr>
                <a:srgbClr val="F0A22E"/>
              </a:buClr>
            </a:pPr>
            <a:r>
              <a:rPr lang="ru-RU" sz="1800" dirty="0" smtClean="0">
                <a:solidFill>
                  <a:srgbClr val="4E3B30"/>
                </a:solidFill>
              </a:rPr>
              <a:t>Это </a:t>
            </a:r>
            <a:r>
              <a:rPr lang="ru-RU" sz="1800" dirty="0">
                <a:solidFill>
                  <a:srgbClr val="4E3B30"/>
                </a:solidFill>
              </a:rPr>
              <a:t>выражение можно понять по-разному: это высококвалифицированные мастера своего дела, хлеборобы. Это и звёзды, которые ставили на железных конях хлеборобов, которые достигли определённых результатов. Хочется вспомнить одного  из ярких звёзд своего поколения.  Саид Алимбаев. Это имя широко известно было в Ялуторовском районе  в конце второй половины </a:t>
            </a:r>
            <a:r>
              <a:rPr lang="en-US" sz="1800" dirty="0">
                <a:solidFill>
                  <a:srgbClr val="4E3B30"/>
                </a:solidFill>
              </a:rPr>
              <a:t>XX</a:t>
            </a:r>
            <a:r>
              <a:rPr lang="ru-RU" sz="1800" dirty="0">
                <a:solidFill>
                  <a:srgbClr val="4E3B30"/>
                </a:solidFill>
              </a:rPr>
              <a:t> века. Его звено – механизаторы высшей квалификации, имеющие первый класс: </a:t>
            </a:r>
            <a:r>
              <a:rPr lang="ru-RU" sz="1800" dirty="0" err="1">
                <a:solidFill>
                  <a:srgbClr val="4E3B30"/>
                </a:solidFill>
              </a:rPr>
              <a:t>Ульмас</a:t>
            </a:r>
            <a:r>
              <a:rPr lang="ru-RU" sz="1800" dirty="0">
                <a:solidFill>
                  <a:srgbClr val="4E3B30"/>
                </a:solidFill>
              </a:rPr>
              <a:t> </a:t>
            </a:r>
            <a:r>
              <a:rPr lang="ru-RU" sz="1800" dirty="0" err="1">
                <a:solidFill>
                  <a:srgbClr val="4E3B30"/>
                </a:solidFill>
              </a:rPr>
              <a:t>Хамидуллин</a:t>
            </a:r>
            <a:r>
              <a:rPr lang="ru-RU" sz="1800" dirty="0">
                <a:solidFill>
                  <a:srgbClr val="4E3B30"/>
                </a:solidFill>
              </a:rPr>
              <a:t>, </a:t>
            </a:r>
            <a:r>
              <a:rPr lang="ru-RU" sz="1800" dirty="0" err="1">
                <a:solidFill>
                  <a:srgbClr val="4E3B30"/>
                </a:solidFill>
              </a:rPr>
              <a:t>Рахимчан</a:t>
            </a:r>
            <a:r>
              <a:rPr lang="ru-RU" sz="1800" dirty="0">
                <a:solidFill>
                  <a:srgbClr val="4E3B30"/>
                </a:solidFill>
              </a:rPr>
              <a:t> </a:t>
            </a:r>
            <a:r>
              <a:rPr lang="ru-RU" sz="1800" dirty="0" err="1">
                <a:solidFill>
                  <a:srgbClr val="4E3B30"/>
                </a:solidFill>
              </a:rPr>
              <a:t>Камалдинов</a:t>
            </a:r>
            <a:r>
              <a:rPr lang="ru-RU" sz="1800" dirty="0">
                <a:solidFill>
                  <a:srgbClr val="4E3B30"/>
                </a:solidFill>
              </a:rPr>
              <a:t>, </a:t>
            </a:r>
            <a:r>
              <a:rPr lang="ru-RU" sz="1800" dirty="0" err="1">
                <a:solidFill>
                  <a:srgbClr val="4E3B30"/>
                </a:solidFill>
              </a:rPr>
              <a:t>Якуб</a:t>
            </a:r>
            <a:r>
              <a:rPr lang="ru-RU" sz="1800" dirty="0">
                <a:solidFill>
                  <a:srgbClr val="4E3B30"/>
                </a:solidFill>
              </a:rPr>
              <a:t> Сафаров, Равиль </a:t>
            </a:r>
            <a:r>
              <a:rPr lang="ru-RU" sz="1800" dirty="0" err="1">
                <a:solidFill>
                  <a:srgbClr val="4E3B30"/>
                </a:solidFill>
              </a:rPr>
              <a:t>Фатхуллин</a:t>
            </a:r>
            <a:r>
              <a:rPr lang="ru-RU" sz="1800" dirty="0">
                <a:solidFill>
                  <a:srgbClr val="4E3B30"/>
                </a:solidFill>
              </a:rPr>
              <a:t>, </a:t>
            </a:r>
            <a:r>
              <a:rPr lang="ru-RU" sz="1800" dirty="0" err="1">
                <a:solidFill>
                  <a:srgbClr val="4E3B30"/>
                </a:solidFill>
              </a:rPr>
              <a:t>Гульчира</a:t>
            </a:r>
            <a:r>
              <a:rPr lang="ru-RU" sz="1800" dirty="0">
                <a:solidFill>
                  <a:srgbClr val="4E3B30"/>
                </a:solidFill>
              </a:rPr>
              <a:t> Рамазанова, </a:t>
            </a:r>
            <a:r>
              <a:rPr lang="ru-RU" sz="1800" dirty="0" err="1">
                <a:solidFill>
                  <a:srgbClr val="4E3B30"/>
                </a:solidFill>
              </a:rPr>
              <a:t>Мухамед</a:t>
            </a:r>
            <a:r>
              <a:rPr lang="ru-RU" sz="1800" dirty="0">
                <a:solidFill>
                  <a:srgbClr val="4E3B30"/>
                </a:solidFill>
              </a:rPr>
              <a:t> </a:t>
            </a:r>
            <a:r>
              <a:rPr lang="ru-RU" sz="1800" dirty="0" err="1">
                <a:solidFill>
                  <a:srgbClr val="4E3B30"/>
                </a:solidFill>
              </a:rPr>
              <a:t>Сабиров</a:t>
            </a:r>
            <a:r>
              <a:rPr lang="ru-RU" sz="1800" dirty="0">
                <a:solidFill>
                  <a:srgbClr val="4E3B30"/>
                </a:solidFill>
              </a:rPr>
              <a:t> и </a:t>
            </a:r>
            <a:r>
              <a:rPr lang="ru-RU" sz="1800" dirty="0" err="1">
                <a:solidFill>
                  <a:srgbClr val="4E3B30"/>
                </a:solidFill>
              </a:rPr>
              <a:t>Айса</a:t>
            </a:r>
            <a:r>
              <a:rPr lang="ru-RU" sz="1800" dirty="0">
                <a:solidFill>
                  <a:srgbClr val="4E3B30"/>
                </a:solidFill>
              </a:rPr>
              <a:t> </a:t>
            </a:r>
            <a:r>
              <a:rPr lang="ru-RU" sz="1800" dirty="0" err="1">
                <a:solidFill>
                  <a:srgbClr val="4E3B30"/>
                </a:solidFill>
              </a:rPr>
              <a:t>Давлятчин</a:t>
            </a:r>
            <a:r>
              <a:rPr lang="ru-RU" sz="1800" dirty="0">
                <a:solidFill>
                  <a:srgbClr val="4E3B30"/>
                </a:solidFill>
              </a:rPr>
              <a:t> – всегда достигало определённых успехов. Заготовка сена – первые, заготовки кормов – первые, уборка урожая – первые. Победы были несмотря на плохую погоду. Этих людей связывала поистине трудовая дружба. 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428596" y="188640"/>
            <a:ext cx="3927380" cy="445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823" b="5882"/>
          <a:stretch>
            <a:fillRect/>
          </a:stretch>
        </p:blipFill>
        <p:spPr bwMode="auto">
          <a:xfrm>
            <a:off x="4860032" y="188640"/>
            <a:ext cx="3855372" cy="445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3717032"/>
            <a:ext cx="4572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Надёжные друзья в звене. Надёжный тыл дома. С великой радостью дома встречала жена Римма апа и четверо славных мальчишек. Самый старший из сыновей – Артур -  знаком нам всем, он устраивает нам праздники: зимой на лыжах, весной вместе с нами участвует в марафоне, посвящённом Дню победы, являясь спонсором этих  мероприятий.</a:t>
            </a:r>
            <a:endParaRPr lang="ru-RU" dirty="0"/>
          </a:p>
        </p:txBody>
      </p:sp>
      <p:pic>
        <p:nvPicPr>
          <p:cNvPr id="1027" name="Picture 3" descr="H:\Саит абый\Фото0619.jpg"/>
          <p:cNvPicPr>
            <a:picLocks noChangeAspect="1" noChangeArrowheads="1"/>
          </p:cNvPicPr>
          <p:nvPr/>
        </p:nvPicPr>
        <p:blipFill>
          <a:blip r:embed="rId2" cstate="print"/>
          <a:srcRect t="4269" b="5271"/>
          <a:stretch>
            <a:fillRect/>
          </a:stretch>
        </p:blipFill>
        <p:spPr bwMode="auto">
          <a:xfrm>
            <a:off x="4716016" y="332656"/>
            <a:ext cx="406968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:\Саит абый\Фото0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400052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:\Саит абый\Фото0626.jpg"/>
          <p:cNvPicPr>
            <a:picLocks noChangeAspect="1" noChangeArrowheads="1"/>
          </p:cNvPicPr>
          <p:nvPr/>
        </p:nvPicPr>
        <p:blipFill>
          <a:blip r:embed="rId4" cstate="print"/>
          <a:srcRect b="5975"/>
          <a:stretch>
            <a:fillRect/>
          </a:stretch>
        </p:blipFill>
        <p:spPr bwMode="auto">
          <a:xfrm>
            <a:off x="179512" y="3501008"/>
            <a:ext cx="4000527" cy="316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4214818"/>
            <a:ext cx="5214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Далеко виден был вымпел, полыхающий на бункере комбайна «Нива» Саида Алимбаева, так же далеко смотрел  сам хлебороб, будучи коммунистом, не раз участвовал в работе областной партийной конференции. Ответственность, целеустремлённость, трудолюбие отличало этого человека.</a:t>
            </a:r>
            <a:endParaRPr lang="ru-RU" dirty="0"/>
          </a:p>
        </p:txBody>
      </p:sp>
      <p:pic>
        <p:nvPicPr>
          <p:cNvPr id="2050" name="Picture 2" descr="H:\Саит абый\Фото0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4142264" cy="271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Саит абый\Фото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1"/>
            <a:ext cx="4429156" cy="379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Admin\Рабочий стол\Саит абый\Фото0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342902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Саит абый\Фото0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3744416" cy="247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:\Саит абый\Фото0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744416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:\Саит абый\Фото0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824536" cy="489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179512" y="5157192"/>
            <a:ext cx="8786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А всё началось с похвальной грамоты за отличную учёбу в отделении механизации сельского хозяйства. Неоднократно Саид абый  награждался  почётными грамотами  за высокие показатели в труде</a:t>
            </a:r>
            <a:r>
              <a:rPr lang="ru-RU" sz="2000" dirty="0"/>
              <a:t>, потом «Книга Почёта»,</a:t>
            </a:r>
            <a:r>
              <a:rPr lang="en-US" sz="2000" dirty="0"/>
              <a:t> </a:t>
            </a:r>
            <a:r>
              <a:rPr lang="ru-RU" sz="2000" dirty="0" smtClean="0"/>
              <a:t>потом медали и ордена (орден Ленина и орден Трудового Красного Знамени)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288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Яровская СОШ</dc:creator>
  <cp:lastModifiedBy>User</cp:lastModifiedBy>
  <cp:revision>13</cp:revision>
  <dcterms:created xsi:type="dcterms:W3CDTF">2013-09-19T05:44:15Z</dcterms:created>
  <dcterms:modified xsi:type="dcterms:W3CDTF">2016-09-22T08:44:55Z</dcterms:modified>
</cp:coreProperties>
</file>