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037E0-82FD-412C-A956-4DC64E1FE237}" type="datetimeFigureOut">
              <a:rPr lang="ru-RU" smtClean="0"/>
              <a:t>03.11.2020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11565-9053-4503-85C6-AB695E865E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9662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037E0-82FD-412C-A956-4DC64E1FE237}" type="datetimeFigureOut">
              <a:rPr lang="ru-RU" smtClean="0"/>
              <a:t>03.11.2020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11565-9053-4503-85C6-AB695E865E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4766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037E0-82FD-412C-A956-4DC64E1FE237}" type="datetimeFigureOut">
              <a:rPr lang="ru-RU" smtClean="0"/>
              <a:t>03.11.2020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11565-9053-4503-85C6-AB695E865E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3959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037E0-82FD-412C-A956-4DC64E1FE237}" type="datetimeFigureOut">
              <a:rPr lang="ru-RU" smtClean="0"/>
              <a:t>03.11.2020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11565-9053-4503-85C6-AB695E865E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2770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037E0-82FD-412C-A956-4DC64E1FE237}" type="datetimeFigureOut">
              <a:rPr lang="ru-RU" smtClean="0"/>
              <a:t>03.11.2020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11565-9053-4503-85C6-AB695E865E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86711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037E0-82FD-412C-A956-4DC64E1FE237}" type="datetimeFigureOut">
              <a:rPr lang="ru-RU" smtClean="0"/>
              <a:t>03.11.2020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11565-9053-4503-85C6-AB695E865E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112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037E0-82FD-412C-A956-4DC64E1FE237}" type="datetimeFigureOut">
              <a:rPr lang="ru-RU" smtClean="0"/>
              <a:t>03.11.2020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11565-9053-4503-85C6-AB695E865E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8554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037E0-82FD-412C-A956-4DC64E1FE237}" type="datetimeFigureOut">
              <a:rPr lang="ru-RU" smtClean="0"/>
              <a:t>03.11.2020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11565-9053-4503-85C6-AB695E865E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37188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037E0-82FD-412C-A956-4DC64E1FE237}" type="datetimeFigureOut">
              <a:rPr lang="ru-RU" smtClean="0"/>
              <a:t>03.11.2020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11565-9053-4503-85C6-AB695E865E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1446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037E0-82FD-412C-A956-4DC64E1FE237}" type="datetimeFigureOut">
              <a:rPr lang="ru-RU" smtClean="0"/>
              <a:t>03.11.2020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11565-9053-4503-85C6-AB695E865E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5981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037E0-82FD-412C-A956-4DC64E1FE237}" type="datetimeFigureOut">
              <a:rPr lang="ru-RU" smtClean="0"/>
              <a:t>03.11.2020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11565-9053-4503-85C6-AB695E865E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3443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4037E0-82FD-412C-A956-4DC64E1FE237}" type="datetimeFigureOut">
              <a:rPr lang="ru-RU" smtClean="0"/>
              <a:t>03.11.2020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E11565-9053-4503-85C6-AB695E865E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7575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2759075" y="460950"/>
            <a:ext cx="8432800" cy="54168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48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Внимание!</a:t>
            </a:r>
            <a:endParaRPr kumimoji="0" lang="ru-RU" alt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altLang="ru-RU" sz="26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</a:t>
            </a: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 05 ноября н</a:t>
            </a:r>
            <a:r>
              <a:rPr kumimoji="0" lang="ru-RU" altLang="ru-RU" sz="2800" b="1" i="1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ачинается муниципальный </a:t>
            </a:r>
            <a:r>
              <a:rPr kumimoji="0" lang="ru-RU" altLang="ru-RU" sz="2800" b="1" i="1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этап Всероссийской олимпиады школьников по общеобразовательным  предметам.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altLang="ru-RU" sz="2800" b="1" i="1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Желаем вам удачи, победы!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altLang="ru-RU" sz="2800" b="1" i="1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Победители муниципального  этапа примут участие в региональном этапе. 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altLang="ru-RU" sz="2800" b="1" i="1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Администрация школы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7" name="Рисунок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475" y="1531938"/>
            <a:ext cx="2514600" cy="3667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823235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35</Words>
  <Application>Microsoft Office PowerPoint</Application>
  <PresentationFormat>Широкоэкранный</PresentationFormat>
  <Paragraphs>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Мухаметкалы Кадыров</dc:creator>
  <cp:lastModifiedBy>Мухаметкалы Кадыров</cp:lastModifiedBy>
  <cp:revision>1</cp:revision>
  <dcterms:created xsi:type="dcterms:W3CDTF">2020-11-03T15:32:08Z</dcterms:created>
  <dcterms:modified xsi:type="dcterms:W3CDTF">2020-11-03T15:34:58Z</dcterms:modified>
</cp:coreProperties>
</file>