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29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2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1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5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0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5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7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8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1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0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A291-9731-46D0-86FF-8D17C6B6AC73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0677-9D7F-42DE-9995-A38B5C39D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3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770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Церемония закрытия Года литературы и 70-летия Великой Победы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 descr="https://im1-tub-ru.yandex.net/i?id=f5dff098714f5c57a3729145618d7a35&amp;n=33&amp;h=190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208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0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1582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6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Образовательные чтения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085">
            <a:off x="176002" y="1268760"/>
            <a:ext cx="2771353" cy="207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366" y="836712"/>
            <a:ext cx="278474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292">
            <a:off x="5844563" y="1256935"/>
            <a:ext cx="2802892" cy="210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" y="2921413"/>
            <a:ext cx="2781225" cy="208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55226"/>
            <a:ext cx="2664296" cy="199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10" y="2996952"/>
            <a:ext cx="2699345" cy="202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73" y="4653136"/>
            <a:ext cx="2621821" cy="19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" y="4869160"/>
            <a:ext cx="2512817" cy="188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04" y="4590115"/>
            <a:ext cx="2789903" cy="20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??????????????????????????????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626"/>
            <a:ext cx="188853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SC04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64" y="80626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7212" y="87853"/>
            <a:ext cx="4320481" cy="13823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70 лет Великой Победы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80" name="Picture 8" descr="2015-03-27 14.12.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80" y="1268760"/>
            <a:ext cx="4209642" cy="19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015-03-27 13.05.0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r="13095"/>
          <a:stretch/>
        </p:blipFill>
        <p:spPr bwMode="auto">
          <a:xfrm>
            <a:off x="177693" y="1717923"/>
            <a:ext cx="197273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смот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46" y="177281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SC042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407" y="3861048"/>
            <a:ext cx="2416856" cy="181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SC042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09" y="3754565"/>
            <a:ext cx="2396371" cy="17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0990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40968"/>
            <a:ext cx="157625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DSC042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59889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DSC042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05" y="4886952"/>
            <a:ext cx="2547317" cy="19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DSC0424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86204"/>
            <a:ext cx="2062246" cy="15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DSC0424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83562"/>
            <a:ext cx="1998792" cy="14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DSC060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48" y="5508053"/>
            <a:ext cx="2288852" cy="128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33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Творчество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ученик 7 класса Шукан 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054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0" descr="IMAG103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70991"/>
            <a:ext cx="3816424" cy="253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098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24" y="836712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SC042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45773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SC042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82" y="347993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SC042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230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8" t="7659" r="36373" b="23487"/>
          <a:stretch/>
        </p:blipFill>
        <p:spPr bwMode="auto">
          <a:xfrm>
            <a:off x="5076056" y="2780928"/>
            <a:ext cx="1837268" cy="349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32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СПАСИБО ВСЕМ!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onega-travel.ru/wp-content/uploads/2015/09/2015-god-literaturi-v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240" y="404664"/>
            <a:ext cx="61912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chcool5-chp.ucoz.ru/_nw/2/s300093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9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Лето – прекрасная пора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DSC04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8" y="839994"/>
            <a:ext cx="237626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SC044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03" y="980729"/>
            <a:ext cx="2112233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SC044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9994"/>
            <a:ext cx="2304257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SC044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6" y="2708920"/>
            <a:ext cx="2631919" cy="19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SC044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18" y="980728"/>
            <a:ext cx="220824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SC0448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14285"/>
            <a:ext cx="2569468" cy="19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DSC045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4212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DSC046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988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DSC0468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7" y="4826875"/>
            <a:ext cx="2434984" cy="18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DSC0475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31428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7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Церемония закрытия Года литературы и 70-летия Великой Победы</vt:lpstr>
      <vt:lpstr>Презентация PowerPoint</vt:lpstr>
      <vt:lpstr>Образовательные чтения</vt:lpstr>
      <vt:lpstr>70 лет Великой Победы</vt:lpstr>
      <vt:lpstr>Творчество</vt:lpstr>
      <vt:lpstr>СПАСИБО ВСЕМ!</vt:lpstr>
      <vt:lpstr>Лето – прекрасная пора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Церемония закрытия Года литературы и 70-летия Великой Победы</dc:title>
  <dc:creator>User</dc:creator>
  <cp:lastModifiedBy>User</cp:lastModifiedBy>
  <cp:revision>7</cp:revision>
  <dcterms:created xsi:type="dcterms:W3CDTF">2015-12-09T07:21:56Z</dcterms:created>
  <dcterms:modified xsi:type="dcterms:W3CDTF">2015-12-11T07:19:52Z</dcterms:modified>
</cp:coreProperties>
</file>