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0CEA51B-9499-4916-B3BB-412C25F762B3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FC20D98-2E07-42E0-93AC-EF7E282B2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hkolapetelino@yandex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sus\Desktop\Фотоотчет СОШ Петелино\День птиц\mini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611085"/>
            <a:ext cx="4071949" cy="3246915"/>
          </a:xfrm>
          <a:prstGeom prst="rect">
            <a:avLst/>
          </a:prstGeom>
          <a:noFill/>
        </p:spPr>
      </p:pic>
      <p:pic>
        <p:nvPicPr>
          <p:cNvPr id="1027" name="Picture 3" descr="C:\Users\Asus\Desktop\Фотоотчет СОШ Петелино\День птиц\mini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642918"/>
            <a:ext cx="4385900" cy="3267926"/>
          </a:xfrm>
          <a:prstGeom prst="rect">
            <a:avLst/>
          </a:prstGeom>
          <a:noFill/>
        </p:spPr>
      </p:pic>
      <p:pic>
        <p:nvPicPr>
          <p:cNvPr id="1029" name="Picture 5" descr="C:\Users\Asus\Desktop\Фотоотчет СОШ Петелино\День птиц\mini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928670"/>
            <a:ext cx="3500462" cy="260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2786058"/>
            <a:ext cx="6400800" cy="20145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День птиц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"/>
            <a:ext cx="7600976" cy="1214421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День птиц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sus\Desktop\Фотоотчет СОШ Петелино\День птиц\mini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608296"/>
            <a:ext cx="4361446" cy="3249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sus\Desktop\Фотоотчет СОШ Петелино\День птиц\семья Баев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pic>
        <p:nvPicPr>
          <p:cNvPr id="8194" name="Picture 2" descr="C:\Users\Asus\Desktop\Фотоотчет СОШ Петелино\День птиц\Миша Бубы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0504"/>
            <a:ext cx="5214942" cy="221457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Семейный конкурс на лучший скворечник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esktop\Фотоотчет СОШ Петелино\День птиц\лучший сквореч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1214422"/>
            <a:ext cx="3428992" cy="564357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Победители конкурса – семья Баевых. </a:t>
            </a:r>
            <a:r>
              <a:rPr lang="ru-RU" sz="3200" dirty="0" smtClean="0">
                <a:solidFill>
                  <a:schemeClr val="accent1"/>
                </a:solidFill>
              </a:rPr>
              <a:t/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b="1" dirty="0" smtClean="0">
                <a:solidFill>
                  <a:schemeClr val="accent1"/>
                </a:solidFill>
              </a:rPr>
              <a:t>Миша вместе с папой Николаем Николаевичем соорудили скворечник из чурочки. Уже есть новоселы!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\Desktop\Фотоотчет СОШ Петелино\День птиц\семья Баев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86182" cy="8572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Поздравляем!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\Desktop\Фотоотчет СОШ Петелино\День птиц\птич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7700" y="-352425"/>
            <a:ext cx="10439400" cy="75628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4929222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Ялуторовский</a:t>
            </a:r>
            <a:r>
              <a:rPr lang="ru-RU" dirty="0" smtClean="0"/>
              <a:t> район</a:t>
            </a:r>
          </a:p>
          <a:p>
            <a:r>
              <a:rPr lang="ru-RU" dirty="0" smtClean="0"/>
              <a:t>МАОУ </a:t>
            </a:r>
            <a:r>
              <a:rPr lang="ru-RU" dirty="0" err="1" smtClean="0"/>
              <a:t>Петелинская</a:t>
            </a:r>
            <a:r>
              <a:rPr lang="ru-RU" dirty="0" smtClean="0"/>
              <a:t> СОШ</a:t>
            </a:r>
          </a:p>
          <a:p>
            <a:r>
              <a:rPr lang="ru-RU" dirty="0" smtClean="0"/>
              <a:t>ул. Ленина, д. 25, с. </a:t>
            </a:r>
            <a:r>
              <a:rPr lang="ru-RU" dirty="0" err="1" smtClean="0"/>
              <a:t>Петелино</a:t>
            </a:r>
            <a:r>
              <a:rPr lang="ru-RU" dirty="0" smtClean="0"/>
              <a:t>, </a:t>
            </a:r>
            <a:r>
              <a:rPr lang="ru-RU" dirty="0" err="1" smtClean="0"/>
              <a:t>Ялуторовский</a:t>
            </a:r>
            <a:r>
              <a:rPr lang="ru-RU" dirty="0" smtClean="0"/>
              <a:t> район, Тюменская область, 627047 </a:t>
            </a:r>
          </a:p>
          <a:p>
            <a:r>
              <a:rPr lang="ru-RU" dirty="0" smtClean="0"/>
              <a:t>тел./факс 95-168; </a:t>
            </a:r>
            <a:r>
              <a:rPr lang="ru-RU" dirty="0" err="1" smtClean="0">
                <a:hlinkClick r:id="rId2"/>
              </a:rPr>
              <a:t>chkolapetelino@yandex.ru</a:t>
            </a:r>
            <a:endParaRPr lang="ru-RU" dirty="0" smtClean="0"/>
          </a:p>
          <a:p>
            <a:r>
              <a:rPr lang="ru-RU" dirty="0" smtClean="0"/>
              <a:t>Павленко Лилия Станиславовна</a:t>
            </a:r>
          </a:p>
          <a:p>
            <a:r>
              <a:rPr lang="ru-RU" dirty="0" smtClean="0"/>
              <a:t>1.Конкурс рисунков, плакатов, фотографий</a:t>
            </a:r>
          </a:p>
          <a:p>
            <a:r>
              <a:rPr lang="ru-RU" dirty="0" smtClean="0"/>
              <a:t>2.Конференция «Птицы «Красной книги» </a:t>
            </a:r>
          </a:p>
          <a:p>
            <a:r>
              <a:rPr lang="ru-RU" dirty="0" smtClean="0"/>
              <a:t>   Тюменской области» </a:t>
            </a:r>
          </a:p>
          <a:p>
            <a:r>
              <a:rPr lang="ru-RU" dirty="0" smtClean="0"/>
              <a:t>3. Экологический час: «Птицы наши друзья»</a:t>
            </a:r>
          </a:p>
          <a:p>
            <a:pPr>
              <a:buNone/>
            </a:pPr>
            <a:r>
              <a:rPr lang="ru-RU" dirty="0" smtClean="0"/>
              <a:t>    4 .Семейный конкурс на лучший скворечник.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Миша </a:t>
            </a:r>
            <a:r>
              <a:rPr lang="ru-RU" sz="2700" dirty="0" err="1" smtClean="0">
                <a:solidFill>
                  <a:schemeClr val="tx1"/>
                </a:solidFill>
              </a:rPr>
              <a:t>Бубырь</a:t>
            </a:r>
            <a:r>
              <a:rPr lang="ru-RU" sz="2700" dirty="0" smtClean="0">
                <a:solidFill>
                  <a:schemeClr val="tx1"/>
                </a:solidFill>
              </a:rPr>
              <a:t> и его брат Виталий сумели запечатлеть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             свиристеля, чайку, воробья и снегиря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Asus\Desktop\Фотоотчет СОШ Петелино\День птиц\Птиц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66995"/>
            <a:ext cx="8400434" cy="5362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Фотоотчет СОШ Петелино\конкурс рисунков по экологии\рисунки на конкурс по эколог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58405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57562"/>
            <a:ext cx="7772400" cy="11430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Ученики начальных классов приняли участие в экологическом конкурсе рисунков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Фотоотчет СОШ Петелино\День птиц\конферен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0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2858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Конференция «Птицы «Красной книги» Тюменской области»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Фотоотчет СОШ Петелино\День птиц\DSC0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отчет СОШ Петелино\День птиц\DSC01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СТЕРХ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Desktop\Фотоотчет СОШ Петелино\День птиц\DSC0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Юные орнитологи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esktop\Фотоотчет СОШ Петелино\День птиц\экологический час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Экологический час: «Птицы – наши друзья»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135</TotalTime>
  <Words>132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Справедливость</vt:lpstr>
      <vt:lpstr>День птиц</vt:lpstr>
      <vt:lpstr>День птиц</vt:lpstr>
      <vt:lpstr> Миша Бубырь и его брат Виталий сумели запечатлеть                свиристеля, чайку, воробья и снегиря</vt:lpstr>
      <vt:lpstr>Ученики начальных классов приняли участие в экологическом конкурсе рисунков</vt:lpstr>
      <vt:lpstr>Конференция «Птицы «Красной книги» Тюменской области»</vt:lpstr>
      <vt:lpstr>Слайд 6</vt:lpstr>
      <vt:lpstr>СТЕРХ</vt:lpstr>
      <vt:lpstr>Юные орнитологи</vt:lpstr>
      <vt:lpstr>Экологический час: «Птицы – наши друзья»</vt:lpstr>
      <vt:lpstr>Семейный конкурс на лучший скворечник</vt:lpstr>
      <vt:lpstr>Победители конкурса – семья Баевых.  Миша вместе с папой Николаем Николаевичем соорудили скворечник из чурочки. Уже есть новоселы!</vt:lpstr>
      <vt:lpstr>Поздравляем!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птиц</dc:title>
  <dc:creator>Asus</dc:creator>
  <cp:lastModifiedBy>Asus</cp:lastModifiedBy>
  <cp:revision>15</cp:revision>
  <dcterms:created xsi:type="dcterms:W3CDTF">2016-04-21T16:08:46Z</dcterms:created>
  <dcterms:modified xsi:type="dcterms:W3CDTF">2016-04-21T18:25:06Z</dcterms:modified>
</cp:coreProperties>
</file>