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1" r:id="rId3"/>
    <p:sldId id="263" r:id="rId4"/>
    <p:sldId id="262" r:id="rId5"/>
    <p:sldId id="256" r:id="rId6"/>
    <p:sldId id="257" r:id="rId7"/>
    <p:sldId id="258" r:id="rId8"/>
    <p:sldId id="259" r:id="rId9"/>
    <p:sldId id="26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45CA6-B9FA-4B20-BB08-3171EB38D817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F2D42-DBB9-449C-BF48-ABBE1096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0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F2D42-DBB9-449C-BF48-ABBE1096D0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6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F9B-10E5-4E4B-98CB-EAB1B659F9A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6153-FBF1-451D-B125-B53DD7524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37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F9B-10E5-4E4B-98CB-EAB1B659F9A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6153-FBF1-451D-B125-B53DD7524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9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F9B-10E5-4E4B-98CB-EAB1B659F9A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6153-FBF1-451D-B125-B53DD7524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9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F9B-10E5-4E4B-98CB-EAB1B659F9A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6153-FBF1-451D-B125-B53DD7524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F9B-10E5-4E4B-98CB-EAB1B659F9A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6153-FBF1-451D-B125-B53DD7524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70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F9B-10E5-4E4B-98CB-EAB1B659F9A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6153-FBF1-451D-B125-B53DD7524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62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F9B-10E5-4E4B-98CB-EAB1B659F9A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6153-FBF1-451D-B125-B53DD7524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4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F9B-10E5-4E4B-98CB-EAB1B659F9A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6153-FBF1-451D-B125-B53DD7524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8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F9B-10E5-4E4B-98CB-EAB1B659F9A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6153-FBF1-451D-B125-B53DD7524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F9B-10E5-4E4B-98CB-EAB1B659F9A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6153-FBF1-451D-B125-B53DD7524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3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CF9B-10E5-4E4B-98CB-EAB1B659F9A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6153-FBF1-451D-B125-B53DD7524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02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CF9B-10E5-4E4B-98CB-EAB1B659F9AA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6153-FBF1-451D-B125-B53DD7524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5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окружающего мира по теме: </a:t>
            </a:r>
            <a:br>
              <a:rPr lang="ru-RU" dirty="0" smtClean="0"/>
            </a:br>
            <a:r>
              <a:rPr lang="ru-RU" dirty="0" smtClean="0"/>
              <a:t>«Основные формы поверхности родного края»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3 класс</a:t>
            </a:r>
          </a:p>
          <a:p>
            <a:r>
              <a:rPr lang="ru-RU" dirty="0" smtClean="0"/>
              <a:t>Учитель: </a:t>
            </a:r>
            <a:r>
              <a:rPr lang="ru-RU" dirty="0" err="1" smtClean="0"/>
              <a:t>Фильберт</a:t>
            </a:r>
            <a:r>
              <a:rPr lang="ru-RU" dirty="0" smtClean="0"/>
              <a:t>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74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Трансформ\DSC06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9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Трансформ\DSC06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46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Трансформ\DSC06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6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Трансформ\DSC06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3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Трансформ\DSC05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5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Трансформ\DSC055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4"/>
          <a:stretch/>
        </p:blipFill>
        <p:spPr bwMode="auto">
          <a:xfrm>
            <a:off x="107504" y="0"/>
            <a:ext cx="8496944" cy="675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3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Трансформ\DSC055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9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Трансформ\DSC05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1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Трансформ\DSC055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689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</Words>
  <Application>Microsoft Office PowerPoint</Application>
  <PresentationFormat>Экран (4:3)</PresentationFormat>
  <Paragraphs>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Урок окружающего мира по теме:  «Основные формы поверхности родного края»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в разнотрансформируемом пространстве по теме</dc:title>
  <dc:creator>Приемная</dc:creator>
  <cp:lastModifiedBy>Приемная</cp:lastModifiedBy>
  <cp:revision>2</cp:revision>
  <dcterms:created xsi:type="dcterms:W3CDTF">2016-10-13T08:41:20Z</dcterms:created>
  <dcterms:modified xsi:type="dcterms:W3CDTF">2016-10-13T08:59:09Z</dcterms:modified>
</cp:coreProperties>
</file>