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0" r:id="rId2"/>
    <p:sldId id="264" r:id="rId3"/>
    <p:sldId id="277" r:id="rId4"/>
    <p:sldId id="280" r:id="rId5"/>
    <p:sldId id="287" r:id="rId6"/>
    <p:sldId id="279" r:id="rId7"/>
    <p:sldId id="258" r:id="rId8"/>
    <p:sldId id="281" r:id="rId9"/>
    <p:sldId id="286" r:id="rId10"/>
    <p:sldId id="275" r:id="rId11"/>
    <p:sldId id="282" r:id="rId12"/>
    <p:sldId id="274" r:id="rId13"/>
    <p:sldId id="268" r:id="rId14"/>
    <p:sldId id="285" r:id="rId15"/>
    <p:sldId id="276" r:id="rId16"/>
    <p:sldId id="284" r:id="rId17"/>
    <p:sldId id="265" r:id="rId18"/>
    <p:sldId id="278" r:id="rId19"/>
    <p:sldId id="283" r:id="rId20"/>
    <p:sldId id="267" r:id="rId21"/>
    <p:sldId id="261" r:id="rId22"/>
    <p:sldId id="273" r:id="rId23"/>
    <p:sldId id="263" r:id="rId24"/>
    <p:sldId id="266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8BED7"/>
    <a:srgbClr val="E0A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9" d="100"/>
          <a:sy n="59" d="100"/>
        </p:scale>
        <p:origin x="-170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35DCA-375A-4C5C-94AA-BB00B31A1CE6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408EF-7B22-4923-8D46-3D2724A4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4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-abc.com/gallery/summer/b/1.jpg" TargetMode="External"/><Relationship Id="rId13" Type="http://schemas.openxmlformats.org/officeDocument/2006/relationships/hyperlink" Target="http://www.istanbulsanatevi.com/galeri/images/iri/s/shishkin-14.jpg" TargetMode="External"/><Relationship Id="rId18" Type="http://schemas.openxmlformats.org/officeDocument/2006/relationships/hyperlink" Target="http://weaft.com/documents/stihi-dlya-detey-vremena-goda-russkih-poetov-season-poem" TargetMode="External"/><Relationship Id="rId3" Type="http://schemas.openxmlformats.org/officeDocument/2006/relationships/hyperlink" Target="http://www.neizvestniy-geniy.ru/images/works/photo/1/178561_1.jpg" TargetMode="External"/><Relationship Id="rId7" Type="http://schemas.openxmlformats.org/officeDocument/2006/relationships/hyperlink" Target="http://img-fotki.yandex.ru/get/4402/dadon2.72/0_4cb87_7221faf0_XL" TargetMode="External"/><Relationship Id="rId12" Type="http://schemas.openxmlformats.org/officeDocument/2006/relationships/hyperlink" Target="http://www.artreestr.ru/i/GalleryArt/mihailov/16_.jpg" TargetMode="External"/><Relationship Id="rId17" Type="http://schemas.openxmlformats.org/officeDocument/2006/relationships/hyperlink" Target="http://img.labirint.ru/images/comments_pic/1025/07labgi0l1277146052.jpg" TargetMode="External"/><Relationship Id="rId2" Type="http://schemas.openxmlformats.org/officeDocument/2006/relationships/hyperlink" Target="http://www.art-pics.ru/pics/4522/%CA%F0%E0%E2%F7%E5%ED%EA%EE%20%C0%EB%E5%EA%F1%E5%E9%20%C8%EB%FC%E8%F7-%C7%E8%EC%E0%20%ED%E0%20%EE%EA%F0%E0%E8%ED%E5%20%E3%EE%F0%EE%E4%E0.jpg" TargetMode="External"/><Relationship Id="rId16" Type="http://schemas.openxmlformats.org/officeDocument/2006/relationships/hyperlink" Target="http://www.resimlersokagi.com/data/media/60/27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2.radikal.ru/i097/1006/d7/c6aaed26a151.jpg" TargetMode="External"/><Relationship Id="rId11" Type="http://schemas.openxmlformats.org/officeDocument/2006/relationships/hyperlink" Target="http://wallpaper.goodfon.ru/image/82352-1400x1050.jpg" TargetMode="External"/><Relationship Id="rId5" Type="http://schemas.openxmlformats.org/officeDocument/2006/relationships/hyperlink" Target="http://img-fotki.yandex.ru/get/8/vibpxhgglzd.9cd/0_23abc_85d3096d_XL" TargetMode="External"/><Relationship Id="rId15" Type="http://schemas.openxmlformats.org/officeDocument/2006/relationships/hyperlink" Target="http://www.craftart.ru/_ph/1/2/479511996.jpg" TargetMode="External"/><Relationship Id="rId10" Type="http://schemas.openxmlformats.org/officeDocument/2006/relationships/hyperlink" Target="http://files.myopera.com/diemxuacafe/blog/thu4.jpg" TargetMode="External"/><Relationship Id="rId4" Type="http://schemas.openxmlformats.org/officeDocument/2006/relationships/hyperlink" Target="http://data16.gallery.ru/albums/gallery/5657--46113677--u72cab.jpg" TargetMode="External"/><Relationship Id="rId9" Type="http://schemas.openxmlformats.org/officeDocument/2006/relationships/hyperlink" Target="http://www.bibliotekar.ru/rusLevitan/27.files/image002.jpg" TargetMode="External"/><Relationship Id="rId14" Type="http://schemas.openxmlformats.org/officeDocument/2006/relationships/hyperlink" Target="http://img15.nnm.ru/c/e/0/1/9/5fa6f3770b5fdf09de2c675162a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 txBox="1">
            <a:spLocks/>
          </p:cNvSpPr>
          <p:nvPr/>
        </p:nvSpPr>
        <p:spPr>
          <a:xfrm>
            <a:off x="458179" y="2276872"/>
            <a:ext cx="8229600" cy="25850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r>
              <a:rPr lang="ru-RU" sz="4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«Когда это бывает?»</a:t>
            </a:r>
            <a:endParaRPr lang="ru-RU" sz="7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 по теме </a:t>
            </a:r>
          </a:p>
          <a:p>
            <a:r>
              <a:rPr lang="ru-RU" sz="3300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«Времена года»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07843" y="5517232"/>
            <a:ext cx="590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Люлькова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Петровна,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756463" y="692696"/>
            <a:ext cx="5903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№151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Челябинска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>
            <a:hlinkClick r:id="rId2" action="ppaction://hlinksldjump" tooltip="список ресурсов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4712"/>
              </a:clrFrom>
              <a:clrTo>
                <a:srgbClr val="E8471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" y="536661"/>
            <a:ext cx="37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523" y="4949350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028" y="4966102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3" y="4950905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0938" y="4955232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3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Картинка 262 из 13947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0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 bwMode="auto">
          <a:xfrm>
            <a:off x="408513" y="2108073"/>
            <a:ext cx="204750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3386" y="404664"/>
            <a:ext cx="7817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Напоённая талой водой, тёплыми дождями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надевает зелёное платье, 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нежных подснежников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290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9350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84" y="4917572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Картинка 11 из 19755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277" y="2109985"/>
            <a:ext cx="20478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3418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02335" y="404664"/>
            <a:ext cx="6653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всех певчих пичужек гнёзда,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всех гнёздах – всех цветов яички,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потом появляются и птенчики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567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523" y="4949350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028" y="4966102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3" y="4950905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0938" y="4955232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3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Картинка 262 из 13947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0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 bwMode="auto">
          <a:xfrm>
            <a:off x="408513" y="2108073"/>
            <a:ext cx="204750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32503" y="620688"/>
            <a:ext cx="41991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Рыхлеет,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ноздрится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становится серым снег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8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3230" y="4917572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1168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0719" y="4950905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2448" y="2100460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 descr="Картинка 185 из 15434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g-fotki.yandex.ru/get/8/vibpxhgglzd.9cd/0_23abc_85d3096d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5686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00082" y="260648"/>
            <a:ext cx="72412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Пришла,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рассыпалась клоками,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Повисла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суках дубов;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Легла волнистыми коврами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Среди полей, вокруг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холмов…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(А.С. Пушкин)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052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2" y="4941168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8123" y="4949350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5630" y="211943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61" y="212407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6557" y="746105"/>
            <a:ext cx="8405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Испугавшись холода, попрятались насекомые,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значит, не стало корма у птиц.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4" y="2124075"/>
            <a:ext cx="2051459" cy="260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044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523" y="4949350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028" y="4966102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3" y="4950905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0938" y="4955232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3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Картинка 262 из 13947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84" y="2100460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 bwMode="auto">
          <a:xfrm>
            <a:off x="408513" y="2108073"/>
            <a:ext cx="204750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9009" y="620688"/>
            <a:ext cx="7966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Началось тайное движение сока в деревьях,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наливаются почки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836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2" y="4941168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8123" y="4949350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5630" y="211943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61" y="212407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41905" y="692696"/>
            <a:ext cx="5286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Начинает желтеть, краснеть,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буреть лист на деревьях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4" y="2124075"/>
            <a:ext cx="2051459" cy="260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77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3230" y="4917572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1168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0719" y="4950905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8969" y="2100461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 descr="Картинка 185 из 15434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g-fotki.yandex.ru/get/8/vibpxhgglzd.9cd/0_23abc_85d3096d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5686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86114" y="548680"/>
            <a:ext cx="8341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растения спят, или, как говорят ботаники,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находятся в глубоком покое.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688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523" y="4949350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028" y="4966102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3" y="4950905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0938" y="4955232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3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Картинка 262 из 13947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84" y="2105222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 bwMode="auto">
          <a:xfrm>
            <a:off x="408513" y="2108073"/>
            <a:ext cx="204750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37750" y="530800"/>
            <a:ext cx="6388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Первая примета наступления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этого времени года – прилёт грачей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321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2" y="4941168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8123" y="4949350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5630" y="211943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61" y="212407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48798" y="404664"/>
            <a:ext cx="6092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Незаметно, по ночам, отбывают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дальний путь стрижи, ласточки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другие перелётные птицы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4" y="2124075"/>
            <a:ext cx="2051459" cy="260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063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3230" y="4917572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1168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0719" y="4950905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4336" y="2134957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 descr="Картинка 185 из 15434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g-fotki.yandex.ru/get/8/vibpxhgglzd.9cd/0_23abc_85d3096d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5686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31019" y="548680"/>
            <a:ext cx="5851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время года начинает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заканчивает календарный год?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2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3230" y="4917572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1168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0719" y="4950905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720" y="2100461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 descr="Картинка 185 из 15434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g-fotki.yandex.ru/get/8/vibpxhgglzd.9cd/0_23abc_85d3096d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5686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419958" y="980728"/>
            <a:ext cx="6214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Даже буйные реки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скованы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льдом.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033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9350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84" y="4917572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Картинка 11 из 19755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277" y="2109985"/>
            <a:ext cx="20478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3418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46005" y="284579"/>
            <a:ext cx="73788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Зарумянились вишня и слива,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Налилась золотистая рожь,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как море волнуется нива,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траве на лугах не пройдешь. (Н.П. Греков.)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065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2" y="4941168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8123" y="4949350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5630" y="211943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61" y="212407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89970" y="266760"/>
            <a:ext cx="50842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Скучная картина!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Тучи без конца,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Дождик так и льется,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Лужи у крыльца... (А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Плещеев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4" y="2124075"/>
            <a:ext cx="2051459" cy="260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3427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523" y="4949350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028" y="4966102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3" y="4950905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0938" y="4955232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3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Картинка 262 из 13947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2447" y="2108073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 bwMode="auto">
          <a:xfrm>
            <a:off x="408513" y="2108073"/>
            <a:ext cx="204750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53326" y="266760"/>
            <a:ext cx="65575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Снова теплые ветры подули,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Снег сползает в глубокий овраг,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как будто на белых ходулях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лужи бежит березняк. (Л. Андреев)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970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3230" y="4917572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1168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0719" y="4950905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3142" y="2114509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 descr="Картинка 185 из 15434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g-fotki.yandex.ru/get/8/vibpxhgglzd.9cd/0_23abc_85d3096d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5686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403231" y="548680"/>
            <a:ext cx="63075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Вьюги и метели по лесу полетели,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морозы что дальше, то крепче.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hlinkshowjump?jump=endshow" highlightClick="1"/>
          </p:cNvPr>
          <p:cNvSpPr/>
          <p:nvPr/>
        </p:nvSpPr>
        <p:spPr>
          <a:xfrm>
            <a:off x="8820472" y="6570926"/>
            <a:ext cx="288032" cy="24245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274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1493"/>
            <a:ext cx="82089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http://www.art-pics.ru/pics/4522/%CA%F0%E0%E2%F7%E5%ED%EA%EE%20%C0%EB%E5%EA%F1%E5%E9%20%C8%EB%FC%E8%F7-%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C7%E8%EC%E0%20%ED%E0%20%EE%EA%F0%E0%E8%ED%E5%20%E3%EE%F0%EE%E4%E0.jpg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www.neizvestniy-geniy.ru/images/works/photo/1/178561_1.jpg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http://data16.gallery.ru/albums/gallery/5657--46113677--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u72cab.jpg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img-fotki.yandex.ru/get/8/vibpxhgglzd.9cd/0_23abc_85d3096d_XL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s42.radikal.ru/i097/1006/d7/c6aaed26a151.jpg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img-fotki.yandex.ru/get/4402/dadon2.72/0_4cb87_7221faf0_XL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www.art-abc.com/gallery/summer/b/1.jpg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9"/>
              </a:rPr>
              <a:t>http://www.bibliotekar.ru/rusLevitan/27.files/image002.jpg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http://files.myopera.com/diemxuacafe/blog/thu4.jpg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wallpaper.goodfon.ru/image/82352-1400x1050.jpg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2"/>
              </a:rPr>
              <a:t>http://www.artreestr.ru/i/GalleryArt/mihailov/16_.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www.istanbulsanatevi.com/galeri/images/iri/s/shishkin-14.jpg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img15.nnm.ru/c/e/0/1/9/5fa6f3770b5fdf09de2c675162a.jpg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5"/>
              </a:rPr>
              <a:t>http://www.craftart.ru/_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ph/1/2/479511996.jpg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www.resimlersokagi.com/data/media/60/276.jpg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img.labirint.ru/images/comments_pic/1025/07labgi0l1277146052.jpg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35941"/>
            <a:ext cx="5328592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0928" y="4947254"/>
            <a:ext cx="5328592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46715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Бианки В.В. Лесная газета. Клуб колумбов </a:t>
            </a:r>
            <a:r>
              <a:rPr lang="ru-RU" sz="1400" dirty="0"/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М.: Правда, 1986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Стихи русских поэтов про времена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weaft.com/documents/stihi-dlya-detey-vremena-goda-russkih-poetov-season-poem</a:t>
            </a:r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i="1" dirty="0" smtClean="0"/>
          </a:p>
          <a:p>
            <a:pPr algn="ctr"/>
            <a:r>
              <a:rPr lang="ru-RU" sz="1400" i="1" dirty="0" smtClean="0"/>
              <a:t>Презентация </a:t>
            </a:r>
            <a:r>
              <a:rPr lang="ru-RU" sz="1400" i="1" dirty="0"/>
              <a:t>опубликована на сайте - viki.rdf.ru</a:t>
            </a:r>
            <a:r>
              <a:rPr lang="ru-RU" sz="1400" dirty="0"/>
              <a:t> </a:t>
            </a: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316416" y="6040754"/>
            <a:ext cx="360040" cy="41258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523" y="4949350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028" y="4966102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3" y="4950905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0938" y="4955232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3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Картинка 262 из 13947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84" y="2116164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 bwMode="auto">
          <a:xfrm>
            <a:off x="408513" y="2108073"/>
            <a:ext cx="204750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0295" y="530800"/>
            <a:ext cx="7363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перелётные птицы вернулись домой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тёплых стран, хлопочут на гнёздах,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песни распевают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250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9350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84" y="4917572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Картинка 11 из 19755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277" y="2109985"/>
            <a:ext cx="20478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3418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59632" y="404664"/>
            <a:ext cx="6938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Луга сменили золотое своё платье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ромашковое: белый цвет лепестков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отражает горячие солнечные лучи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31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2" y="4941168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8123" y="4949350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5630" y="211943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61" y="212407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79435" y="746105"/>
            <a:ext cx="46993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После первого заморозка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начинается листопад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4" y="2124075"/>
            <a:ext cx="2051459" cy="260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4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9350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84" y="4917572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Картинка 11 из 19755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277" y="2109985"/>
            <a:ext cx="20478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3418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43145" y="284579"/>
            <a:ext cx="7584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лесах всюду полно маленьких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сочных плодов: ягод земляники, черники,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голубики, смородины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492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3230" y="4917572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1168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0719" y="4950905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3265" y="2109986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 descr="Картинка 185 из 15434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g-fotki.yandex.ru/get/8/vibpxhgglzd.9cd/0_23abc_85d3096d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5686" y="2124075"/>
            <a:ext cx="20478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346203" y="548680"/>
            <a:ext cx="6449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в Северном полушарии лето,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тогда в Южном - 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807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0720" y="4949350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84" y="4917572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Подумай хорошо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046" y="4949350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260" y="4951491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Картинка 11 из 19755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277" y="2109985"/>
            <a:ext cx="20478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3418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339" y="2105222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60161" y="404664"/>
            <a:ext cx="81374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это время года самые длинные длятся дни.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дальнем Севере вовсе ночи нет: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заходит солнце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931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941168"/>
            <a:ext cx="2073459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277" y="4961363"/>
            <a:ext cx="2073459" cy="12858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77" y="4961363"/>
            <a:ext cx="2073457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8542" y="4949350"/>
            <a:ext cx="2073458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7731" y="4950905"/>
            <a:ext cx="2073458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7731" y="4950905"/>
            <a:ext cx="2059250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84" y="4941168"/>
            <a:ext cx="2093476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хорошо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8815" y="4961399"/>
            <a:ext cx="2059603" cy="12858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9086" y="4941168"/>
            <a:ext cx="2059603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046" y="4950905"/>
            <a:ext cx="2062463" cy="128588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Правильно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8122" y="4941168"/>
            <a:ext cx="2048387" cy="12858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 prst="relaxedInset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8123" y="4949350"/>
            <a:ext cx="2076539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2124075"/>
            <a:ext cx="2042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3028" y="2108073"/>
            <a:ext cx="2043953" cy="26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Картинка 1 из 1975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815" y="2100461"/>
            <a:ext cx="206150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3" y="2100460"/>
            <a:ext cx="204838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5630" y="211943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61" y="2124075"/>
            <a:ext cx="2047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73066" y="746105"/>
            <a:ext cx="6512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в Северном полушарии весна,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тогда в Южном - …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820472" y="6562178"/>
            <a:ext cx="288032" cy="2606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4" y="2124075"/>
            <a:ext cx="2051459" cy="260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360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297</TotalTime>
  <Words>748</Words>
  <Application>Microsoft Office PowerPoint</Application>
  <PresentationFormat>Экран (4:3)</PresentationFormat>
  <Paragraphs>276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35</cp:revision>
  <dcterms:modified xsi:type="dcterms:W3CDTF">2012-01-28T09:15:08Z</dcterms:modified>
</cp:coreProperties>
</file>