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0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0D22D-D7C2-4BC1-B25F-7D1B9BD8F50D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B1E6D-A673-43A0-BEA7-28615572A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50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3252-15F8-4890-9C90-502D7EABEE62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rodetc.ru/photo/b/image23.jpg" TargetMode="External"/><Relationship Id="rId13" Type="http://schemas.openxmlformats.org/officeDocument/2006/relationships/hyperlink" Target="http://fs1.uclg.ru/images/5230d2672e544325.jpg" TargetMode="External"/><Relationship Id="rId3" Type="http://schemas.openxmlformats.org/officeDocument/2006/relationships/hyperlink" Target="http://www.technologijos.lt/upload/image/n/mokslas/istorija_ir_archeologija/S-37289/o-MOST-AND-LEAST-BUDDHIST-CITIES-facebook.jpg" TargetMode="External"/><Relationship Id="rId7" Type="http://schemas.openxmlformats.org/officeDocument/2006/relationships/hyperlink" Target="http://&#1082;&#1072;&#1088;&#1090;&#1080;&#1085;&#1082;&#1080;.cc/img/7/6/1/76170.jpg" TargetMode="External"/><Relationship Id="rId12" Type="http://schemas.openxmlformats.org/officeDocument/2006/relationships/hyperlink" Target="http://postcardgallery.net/explorers/img193.med.jpg" TargetMode="External"/><Relationship Id="rId2" Type="http://schemas.openxmlformats.org/officeDocument/2006/relationships/hyperlink" Target="http://didaktor.ru/shablon-igry-koleso-fortun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oung.rzd.ru/blog/public/ru?page4055_1100=6&amp;STRUCTURE_ID=5035&amp;layer_id=3833&amp;id=91300&amp;refererLayerId=4055&amp;page3833_3489=3" TargetMode="External"/><Relationship Id="rId11" Type="http://schemas.openxmlformats.org/officeDocument/2006/relationships/hyperlink" Target="http://www.nastol.com.ua/download/7001/1024x1024/" TargetMode="External"/><Relationship Id="rId5" Type="http://schemas.openxmlformats.org/officeDocument/2006/relationships/hyperlink" Target="http://madmikesamerica.com/wp-content/uploads/2012/10/columbus_1772950b.jpg" TargetMode="External"/><Relationship Id="rId10" Type="http://schemas.openxmlformats.org/officeDocument/2006/relationships/hyperlink" Target="http://www.archaiologia.gr/wp-content/uploads/2012/09/acropolis_of_athens_new-1200x799.jpg" TargetMode="External"/><Relationship Id="rId4" Type="http://schemas.openxmlformats.org/officeDocument/2006/relationships/hyperlink" Target="http://www.vashsad.ua/i/gallery/wallpapers/73/1600_1200/4raYLwl5.jpg" TargetMode="External"/><Relationship Id="rId9" Type="http://schemas.openxmlformats.org/officeDocument/2006/relationships/hyperlink" Target="http://tainy.net/wp-content/uploads/2010/06/75647-050-9524650B.jpg" TargetMode="External"/><Relationship Id="rId14" Type="http://schemas.openxmlformats.org/officeDocument/2006/relationships/hyperlink" Target="http://forum.home-nadym.ru/download/file.php?id=23492&amp;sid=efb547d4b9ea405f6828b211605d1e41&amp;mode=view/145313-1920x1080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8.xml"/><Relationship Id="rId18" Type="http://schemas.openxmlformats.org/officeDocument/2006/relationships/slide" Target="slide15.xml"/><Relationship Id="rId3" Type="http://schemas.openxmlformats.org/officeDocument/2006/relationships/slide" Target="slide8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6.xml"/><Relationship Id="rId2" Type="http://schemas.openxmlformats.org/officeDocument/2006/relationships/notesSlide" Target="../notesSlides/notesSlide1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2.xml"/><Relationship Id="rId5" Type="http://schemas.openxmlformats.org/officeDocument/2006/relationships/slide" Target="slide9.xml"/><Relationship Id="rId15" Type="http://schemas.openxmlformats.org/officeDocument/2006/relationships/slide" Target="slide14.xml"/><Relationship Id="rId10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slide" Target="slide4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306" y="1861373"/>
            <a:ext cx="8504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Страницы Всемирной истории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276872"/>
            <a:ext cx="2362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3077" y="5150668"/>
            <a:ext cx="360105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Тимофеева Анна Викторовна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МБОУ-СОШ № 13</a:t>
            </a:r>
          </a:p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Армавира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Краснодарского края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0177" y="669062"/>
            <a:ext cx="5884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«Колесо фортуны»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062" y="188640"/>
            <a:ext cx="83215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Интеллектуально – познавательная игра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77844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5" y="699560"/>
            <a:ext cx="7496001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11560" y="122971"/>
            <a:ext cx="712879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Как называются здания для молитв у мусульман?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8001" y="6119733"/>
            <a:ext cx="451256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Мусульманские мечети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5575" y="5896293"/>
            <a:ext cx="21238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ttp://&amp;kcy;&amp;acy;&amp;rcy;&amp;tcy;&amp;icy;&amp;ncy;&amp;kcy;&amp;icy;.cc/img/7/6/1/76170.jpg"/>
          <p:cNvSpPr>
            <a:spLocks noChangeAspect="1" noChangeArrowheads="1"/>
          </p:cNvSpPr>
          <p:nvPr/>
        </p:nvSpPr>
        <p:spPr bwMode="auto">
          <a:xfrm>
            <a:off x="155575" y="-3048000"/>
            <a:ext cx="8467725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&amp;kcy;&amp;acy;&amp;rcy;&amp;tcy;&amp;icy;&amp;ncy;&amp;kcy;&amp;icy;.cc/img/7/6/1/76170.jpg"/>
          <p:cNvSpPr>
            <a:spLocks noChangeAspect="1" noChangeArrowheads="1"/>
          </p:cNvSpPr>
          <p:nvPr/>
        </p:nvSpPr>
        <p:spPr bwMode="auto">
          <a:xfrm>
            <a:off x="307975" y="-2895600"/>
            <a:ext cx="8467725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://&amp;kcy;&amp;acy;&amp;rcy;&amp;tcy;&amp;icy;&amp;ncy;&amp;kcy;&amp;icy;.cc/img/7/6/1/76170.jpg"/>
          <p:cNvSpPr>
            <a:spLocks noChangeAspect="1" noChangeArrowheads="1"/>
          </p:cNvSpPr>
          <p:nvPr/>
        </p:nvSpPr>
        <p:spPr bwMode="auto">
          <a:xfrm>
            <a:off x="460375" y="-2743200"/>
            <a:ext cx="8467725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orodetc.ru/photo/b/image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46" y="873726"/>
            <a:ext cx="7841653" cy="5498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003" y="208032"/>
            <a:ext cx="772613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Как называются здания для молитв у христиан?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6167582"/>
            <a:ext cx="436854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Церкви, соборы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512" y="6084489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ainy.net/wp-content/uploads/2010/06/75647-050-9524650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021" y="1212642"/>
            <a:ext cx="6843332" cy="4754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1390" y="188640"/>
            <a:ext cx="7335923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Великий путешественник, который доказал что Земля имеет форму шара?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7" y="6032842"/>
            <a:ext cx="410445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Фернар</a:t>
            </a:r>
            <a:r>
              <a:rPr lang="ru-RU" sz="2800" b="1" dirty="0" smtClean="0">
                <a:solidFill>
                  <a:srgbClr val="0070C0"/>
                </a:solidFill>
              </a:rPr>
              <a:t> Магеллан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6063622"/>
            <a:ext cx="24482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ylusstudio.com/tutorials/update-libraries-with-google-books-api/gutember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7920880" cy="5024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7620" y="164719"/>
            <a:ext cx="755628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Какое изобретение принадлежит немцу Иоганну </a:t>
            </a:r>
            <a:r>
              <a:rPr lang="ru-RU" sz="2800" b="1" dirty="0" err="1" smtClean="0">
                <a:solidFill>
                  <a:srgbClr val="0070C0"/>
                </a:solidFill>
              </a:rPr>
              <a:t>Гутенбергу</a:t>
            </a:r>
            <a:r>
              <a:rPr lang="ru-RU" sz="2800" b="1" dirty="0" smtClean="0">
                <a:solidFill>
                  <a:srgbClr val="0070C0"/>
                </a:solidFill>
              </a:rPr>
              <a:t>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6130481"/>
            <a:ext cx="357646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Книгопечатание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774" y="6069035"/>
            <a:ext cx="3231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rchaiologia.gr/wp-content/uploads/2012/09/acropolis_of_athens_new-1200x7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61" y="957109"/>
            <a:ext cx="8106309" cy="5134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5610" y="6153421"/>
            <a:ext cx="264320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Акрополь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062" y="126112"/>
            <a:ext cx="8029362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Как называется холм в Афинах, где находились главные храмы города?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1603" y="6091866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uzzle.de/media/catalog/product/c/a/ca_514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25" y="520112"/>
            <a:ext cx="8005046" cy="6238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25361"/>
            <a:ext cx="784887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Назови любимое развлечение рыцарей?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6149922"/>
            <a:ext cx="264320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Т</a:t>
            </a:r>
            <a:r>
              <a:rPr lang="ru-RU" sz="2800" b="1" dirty="0" smtClean="0">
                <a:solidFill>
                  <a:srgbClr val="0070C0"/>
                </a:solidFill>
              </a:rPr>
              <a:t>урниры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512" y="6149922"/>
            <a:ext cx="244827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arnasse.ru/images/photos/medium/article29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818" y="836712"/>
            <a:ext cx="8103274" cy="5164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2286" y="188640"/>
            <a:ext cx="719656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Какой древнеримский город был погребён при извержении вулкана?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6106645"/>
            <a:ext cx="415537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Помпеи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3744" y="5896293"/>
            <a:ext cx="21266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88641"/>
            <a:ext cx="710319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Где первым побывал </a:t>
            </a:r>
            <a:r>
              <a:rPr lang="ru-RU" sz="2800" b="1" dirty="0" err="1" smtClean="0">
                <a:solidFill>
                  <a:srgbClr val="002060"/>
                </a:solidFill>
              </a:rPr>
              <a:t>Руаль</a:t>
            </a:r>
            <a:r>
              <a:rPr lang="ru-RU" sz="2800" b="1" dirty="0" smtClean="0">
                <a:solidFill>
                  <a:srgbClr val="002060"/>
                </a:solidFill>
              </a:rPr>
              <a:t> Амундсен?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6191928"/>
            <a:ext cx="396044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 Южном полюсе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552" y="6155500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postcardgallery.net/explorers/img193.m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6" t="2111" r="2522" b="3895"/>
          <a:stretch/>
        </p:blipFill>
        <p:spPr bwMode="auto">
          <a:xfrm>
            <a:off x="539552" y="711862"/>
            <a:ext cx="7119897" cy="5479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klass39.ru/wp-content/plugins/watermark-hotlinked-images/watermark.php?img=wp-content/uploads/2014/03/11_op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76"/>
          <a:stretch/>
        </p:blipFill>
        <p:spPr bwMode="auto">
          <a:xfrm>
            <a:off x="539552" y="620107"/>
            <a:ext cx="6880448" cy="5591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21119"/>
            <a:ext cx="702446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Когда первый человек полетел в космос?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273333"/>
            <a:ext cx="47922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12 апреля 1961 года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4407" y="0"/>
            <a:ext cx="217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Вопросы темы исчерпаны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20056" y="6211887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116632"/>
            <a:ext cx="5856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Интернет -ресурсы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443841"/>
            <a:ext cx="6840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http://didaktor.ru/shablon-igry-koleso-fortuny/</a:t>
            </a:r>
            <a:r>
              <a:rPr lang="ru-RU" sz="1400" dirty="0"/>
              <a:t> </a:t>
            </a:r>
            <a:r>
              <a:rPr lang="ru-RU" sz="1400" dirty="0">
                <a:solidFill>
                  <a:srgbClr val="002060"/>
                </a:solidFill>
              </a:rPr>
              <a:t>шаблон Колесо Фортуны  Георгий </a:t>
            </a:r>
            <a:r>
              <a:rPr lang="ru-RU" sz="1400" dirty="0" err="1">
                <a:solidFill>
                  <a:srgbClr val="002060"/>
                </a:solidFill>
              </a:rPr>
              <a:t>Аствацатуров</a:t>
            </a:r>
            <a:endParaRPr lang="ru-RU" sz="1400" dirty="0">
              <a:solidFill>
                <a:srgbClr val="002060"/>
              </a:solidFill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  <a:hlinkClick r:id="rId3"/>
              </a:rPr>
              <a:t>http</a:t>
            </a:r>
            <a:r>
              <a:rPr lang="en-US" sz="1400" dirty="0">
                <a:solidFill>
                  <a:prstClr val="black"/>
                </a:solidFill>
                <a:hlinkClick r:id="rId3"/>
              </a:rPr>
              <a:t>://www.technologijos.lt/upload/image/n/mokslas/istorija_ir_archeologija/S-37289/o-MOST-AND-LEAST-BUDDHIST-CITIES-facebook.jpg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hlinkClick r:id="rId4"/>
              </a:rPr>
              <a:t>http://www.vashsad.ua/i/gallery/wallpapers/73/1600_1200/4raYLwl5.jpg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hlinkClick r:id="rId5"/>
              </a:rPr>
              <a:t>http://madmikesamerica.com/wp-content/uploads/2012/10/columbus_1772950b.jpg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hlinkClick r:id="rId6"/>
              </a:rPr>
              <a:t>http://young.rzd.ru/blog/public/ru?page4055_1100=6&amp;STRUCTURE_ID=5035&amp;layer_id=3833&amp;id=91300&amp;refererLayerId=4055&amp;page3833_3489=3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hlinkClick r:id="rId7"/>
              </a:rPr>
              <a:t>http://</a:t>
            </a:r>
            <a:r>
              <a:rPr lang="ru-RU" sz="1400" dirty="0">
                <a:solidFill>
                  <a:prstClr val="black"/>
                </a:solidFill>
                <a:hlinkClick r:id="rId7"/>
              </a:rPr>
              <a:t>картинки.</a:t>
            </a:r>
            <a:r>
              <a:rPr lang="en-US" sz="1400" dirty="0">
                <a:solidFill>
                  <a:prstClr val="black"/>
                </a:solidFill>
                <a:hlinkClick r:id="rId7"/>
              </a:rPr>
              <a:t>cc/</a:t>
            </a:r>
            <a:r>
              <a:rPr lang="en-US" sz="1400" dirty="0" err="1">
                <a:solidFill>
                  <a:prstClr val="black"/>
                </a:solidFill>
                <a:hlinkClick r:id="rId7"/>
              </a:rPr>
              <a:t>img</a:t>
            </a:r>
            <a:r>
              <a:rPr lang="en-US" sz="1400" dirty="0">
                <a:solidFill>
                  <a:prstClr val="black"/>
                </a:solidFill>
                <a:hlinkClick r:id="rId7"/>
              </a:rPr>
              <a:t>/7/6/1/76170.jpg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hlinkClick r:id="rId8"/>
              </a:rPr>
              <a:t>http://www.gorodetc.ru/photo/b/image23.jpg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hlinkClick r:id="rId9"/>
              </a:rPr>
              <a:t>http://tainy.net/wp-content/uploads/2010/06/75647-050-9524650B.jpg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hlinkClick r:id="rId10"/>
              </a:rPr>
              <a:t>http://www.archaiologia.gr/wp-content/uploads/2012/09/acropolis_of_athens_new-1200x799.jpg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hlinkClick r:id="rId11"/>
              </a:rPr>
              <a:t>http://www.nastol.com.ua/download/7001/1024x1024/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hlinkClick r:id="rId12"/>
              </a:rPr>
              <a:t>http://postcardgallery.net/explorers/img193.med.jpg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hlinkClick r:id="rId13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hlinkClick r:id="rId13"/>
              </a:rPr>
              <a:t>fs1.uclg.ru/images/5230d2672e544325.jpg</a:t>
            </a:r>
            <a:endParaRPr lang="ru-RU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  <a:hlinkClick r:id="rId14"/>
              </a:rPr>
              <a:t>http</a:t>
            </a:r>
            <a:r>
              <a:rPr lang="en-US" sz="1400" dirty="0">
                <a:solidFill>
                  <a:prstClr val="black"/>
                </a:solidFill>
                <a:hlinkClick r:id="rId14"/>
              </a:rPr>
              <a:t>://forum.home-nadym.ru/download/file.php?id=23492&amp;sid=efb547d4b9ea405f6828b211605d1e41&amp;mode=view/145313-1920x1080.jpg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457197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786050" y="1542950"/>
            <a:ext cx="3672000" cy="3672000"/>
            <a:chOff x="2786050" y="1500174"/>
            <a:chExt cx="3672000" cy="36720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" name="Выноска с четырьмя стрелками 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4286248" y="85723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4357686" y="521495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5" action="ppaction://hlinksldjump"/>
          </p:cNvPr>
          <p:cNvSpPr/>
          <p:nvPr/>
        </p:nvSpPr>
        <p:spPr>
          <a:xfrm>
            <a:off x="6429388" y="300037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6" action="ppaction://hlinksldjump"/>
          </p:cNvPr>
          <p:cNvSpPr/>
          <p:nvPr/>
        </p:nvSpPr>
        <p:spPr>
          <a:xfrm>
            <a:off x="2143108" y="307181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7" action="ppaction://hlinksldjump"/>
          </p:cNvPr>
          <p:cNvSpPr/>
          <p:nvPr/>
        </p:nvSpPr>
        <p:spPr>
          <a:xfrm>
            <a:off x="5786446" y="15001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8" action="ppaction://hlinksldjump"/>
          </p:cNvPr>
          <p:cNvSpPr/>
          <p:nvPr/>
        </p:nvSpPr>
        <p:spPr>
          <a:xfrm>
            <a:off x="2714612" y="157161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rId9" action="ppaction://hlinksldjump"/>
          </p:cNvPr>
          <p:cNvSpPr/>
          <p:nvPr/>
        </p:nvSpPr>
        <p:spPr>
          <a:xfrm>
            <a:off x="271461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rId10" action="ppaction://hlinksldjump"/>
          </p:cNvPr>
          <p:cNvSpPr/>
          <p:nvPr/>
        </p:nvSpPr>
        <p:spPr>
          <a:xfrm>
            <a:off x="592932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11" action="ppaction://hlinksldjump"/>
          </p:cNvPr>
          <p:cNvSpPr/>
          <p:nvPr/>
        </p:nvSpPr>
        <p:spPr>
          <a:xfrm>
            <a:off x="5143504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12" action="ppaction://hlinksldjump"/>
          </p:cNvPr>
          <p:cNvSpPr/>
          <p:nvPr/>
        </p:nvSpPr>
        <p:spPr>
          <a:xfrm>
            <a:off x="3428992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rId13" action="ppaction://hlinksldjump"/>
          </p:cNvPr>
          <p:cNvSpPr/>
          <p:nvPr/>
        </p:nvSpPr>
        <p:spPr>
          <a:xfrm>
            <a:off x="2285984" y="228599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rId14" action="ppaction://hlinksldjump"/>
          </p:cNvPr>
          <p:cNvSpPr/>
          <p:nvPr/>
        </p:nvSpPr>
        <p:spPr>
          <a:xfrm>
            <a:off x="6286512" y="221455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rId15" action="ppaction://hlinksldjump"/>
          </p:cNvPr>
          <p:cNvSpPr/>
          <p:nvPr/>
        </p:nvSpPr>
        <p:spPr>
          <a:xfrm>
            <a:off x="6357950" y="378619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rId16" action="ppaction://hlinksldjump"/>
          </p:cNvPr>
          <p:cNvSpPr/>
          <p:nvPr/>
        </p:nvSpPr>
        <p:spPr>
          <a:xfrm>
            <a:off x="2285984" y="3857628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17" action="ppaction://hlinksldjump"/>
          </p:cNvPr>
          <p:cNvSpPr/>
          <p:nvPr/>
        </p:nvSpPr>
        <p:spPr>
          <a:xfrm>
            <a:off x="5214942" y="500063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rId18" action="ppaction://hlinksldjump"/>
          </p:cNvPr>
          <p:cNvSpPr/>
          <p:nvPr/>
        </p:nvSpPr>
        <p:spPr>
          <a:xfrm>
            <a:off x="3428992" y="50720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 rot="2568474">
            <a:off x="2784610" y="1570172"/>
            <a:ext cx="3672000" cy="3672000"/>
            <a:chOff x="2786050" y="1500174"/>
            <a:chExt cx="3672000" cy="3672000"/>
          </a:xfrm>
        </p:grpSpPr>
        <p:grpSp>
          <p:nvGrpSpPr>
            <p:cNvPr id="2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0" name="Выноска с четырьмя стрелками 2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 rot="13568796">
            <a:off x="2760423" y="1568577"/>
            <a:ext cx="3672000" cy="3672000"/>
            <a:chOff x="2786050" y="1500174"/>
            <a:chExt cx="3672000" cy="3672000"/>
          </a:xfrm>
        </p:grpSpPr>
        <p:grpSp>
          <p:nvGrpSpPr>
            <p:cNvPr id="3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5" name="Выноска с четырьмя стрелками 3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 rot="162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3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0" name="Выноска с четырьмя стрелками 3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9303429">
            <a:off x="2785996" y="1500118"/>
            <a:ext cx="3672000" cy="3672000"/>
            <a:chOff x="2786050" y="1500174"/>
            <a:chExt cx="3672000" cy="3672000"/>
          </a:xfrm>
        </p:grpSpPr>
        <p:grpSp>
          <p:nvGrpSpPr>
            <p:cNvPr id="4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5" name="Выноска с четырьмя стрелками 4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Овал 4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 rot="108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0" name="Выноска с четырьмя стрелками 4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5" name="Выноска с четырьмя стрелками 5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авнобедренный треугольник 5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Овал 5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 rot="54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0" name="Выноска с четырьмя стрелками 5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бедренный треугольник 6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Овал 5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 rot="805066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5" name="Выноска с четырьмя стрелками 6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бедренный треугольник 6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4" name="Овал 6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 rot="20092168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0" name="Выноска с четырьмя стрелками 6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" name="Овал 6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 rot="125648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6" name="Выноска с четырьмя стрелками 7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Равнобедренный треугольник 7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5" name="Овал 7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/>
          <p:nvPr/>
        </p:nvGrpSpPr>
        <p:grpSpPr>
          <a:xfrm rot="3831152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1" name="Выноска с четырьмя стрелками 8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0" name="Овал 7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82"/>
          <p:cNvGrpSpPr/>
          <p:nvPr/>
        </p:nvGrpSpPr>
        <p:grpSpPr>
          <a:xfrm rot="6627866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6" name="Выноска с четырьмя стрелками 8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8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Овал 8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 rot="1206343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1" name="Выноска с четырьмя стрелками 9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" name="Овал 8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/>
        </p:nvGrpSpPr>
        <p:grpSpPr>
          <a:xfrm rot="18732571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6" name="Выноска с четырьмя стрелками 9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9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Овал 9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 rot="1470117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101" name="Выноска с четырьмя стрелками 10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Равнобедренный треугольник 10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0" name="Овал 9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481590" y="6118527"/>
            <a:ext cx="82809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C00000"/>
                </a:solidFill>
              </a:rPr>
              <a:t>Щелкайте по </a:t>
            </a:r>
            <a:r>
              <a:rPr lang="ru-RU" sz="1400" dirty="0" smtClean="0">
                <a:solidFill>
                  <a:srgbClr val="C00000"/>
                </a:solidFill>
              </a:rPr>
              <a:t>барабану на кружочек посередине. </a:t>
            </a:r>
            <a:r>
              <a:rPr lang="ru-RU" sz="1400" dirty="0">
                <a:solidFill>
                  <a:srgbClr val="C00000"/>
                </a:solidFill>
              </a:rPr>
              <a:t>Меняющийся цвет </a:t>
            </a:r>
            <a:r>
              <a:rPr lang="ru-RU" sz="1400" dirty="0" smtClean="0">
                <a:solidFill>
                  <a:srgbClr val="C00000"/>
                </a:solidFill>
              </a:rPr>
              <a:t>кружочка  на красный  </a:t>
            </a:r>
            <a:r>
              <a:rPr lang="ru-RU" sz="1400" dirty="0">
                <a:solidFill>
                  <a:srgbClr val="C00000"/>
                </a:solidFill>
              </a:rPr>
              <a:t>означает выпавший вопрос. Переход к вопросу </a:t>
            </a:r>
            <a:r>
              <a:rPr lang="ru-RU" sz="1400" dirty="0" smtClean="0">
                <a:solidFill>
                  <a:srgbClr val="C00000"/>
                </a:solidFill>
              </a:rPr>
              <a:t> щелчком по красному кружочку. 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80000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360000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900000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4700000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1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200000">
                                      <p:cBhvr>
                                        <p:cTn id="1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080000">
                                      <p:cBhvr>
                                        <p:cTn id="1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26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800000">
                                      <p:cBhvr>
                                        <p:cTn id="2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600000">
                                      <p:cBhvr>
                                        <p:cTn id="30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3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lyan.net/uploads/posts/2009-12/thumbs/1261608115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505846"/>
            <a:ext cx="8535323" cy="5846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6435" y="188640"/>
            <a:ext cx="8352929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 берегу какой реки возникло Египетское государство?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99394" y="6130372"/>
            <a:ext cx="252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9981" y="6191928"/>
            <a:ext cx="331521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 берегу реки Нил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zwalls.ru/pic/201309/1366x768/zwalls.ru-52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46" y="1091645"/>
            <a:ext cx="8684078" cy="5455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69816"/>
            <a:ext cx="853279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Как в средневековье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называли  воина на коне закованного в латы, в шлеме, с мечом и щитом?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5451" y="6096348"/>
            <a:ext cx="189766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Рыцарь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3423" y="6105749"/>
            <a:ext cx="27435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889" y="207998"/>
            <a:ext cx="774836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 какой стране в Средневековье возник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буддизм?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7808" y="6128339"/>
            <a:ext cx="2663367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Ответ появляется при щелчке по вопросу</a:t>
            </a:r>
          </a:p>
        </p:txBody>
      </p:sp>
      <p:pic>
        <p:nvPicPr>
          <p:cNvPr id="1026" name="Picture 2" descr="http://chasha-perm.ru/wp-content/uploads/2011/12/beggingbowl_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90" y="1184248"/>
            <a:ext cx="7748364" cy="4787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6128339"/>
            <a:ext cx="264320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 Индии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ashsad.ua/i/gallery/wallpapers/73/1600_1200/4raYLwl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80"/>
          <a:stretch/>
        </p:blipFill>
        <p:spPr bwMode="auto">
          <a:xfrm>
            <a:off x="65359" y="9782"/>
            <a:ext cx="8803520" cy="6096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06434"/>
            <a:ext cx="767635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древнее сооружение, построенное в Древнем Риме?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6106585"/>
            <a:ext cx="264320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Колизей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528" y="6068817"/>
            <a:ext cx="2532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ic.pics.livejournal.com/airslon/17437368/301133/301133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74" y="823436"/>
            <a:ext cx="8030842" cy="5199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88919"/>
            <a:ext cx="684076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П</a:t>
            </a:r>
            <a:r>
              <a:rPr lang="ru-RU" sz="2800" b="1" dirty="0" smtClean="0">
                <a:solidFill>
                  <a:srgbClr val="0070C0"/>
                </a:solidFill>
              </a:rPr>
              <a:t>ервые орудия труда первобытного человека были из…?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6191928"/>
            <a:ext cx="264320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Камня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574" y="5996567"/>
            <a:ext cx="2448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madmikesamerica.com/wp-content/uploads/2012/10/columbus_177295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12" y="185133"/>
            <a:ext cx="7739088" cy="5886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7056" y="65398"/>
            <a:ext cx="759132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Кто открыл Америку?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5972512"/>
            <a:ext cx="364846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Христофор Колумб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520" y="6082193"/>
            <a:ext cx="263162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hoto-wallpapers.ru/view_preview.php?id=Goroda170&amp;width=1024&amp;height=76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914" y="1438386"/>
            <a:ext cx="8200457" cy="5276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4913" y="238057"/>
            <a:ext cx="8169403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Как называется существо с телом льва и головой человека, «охранявший» гробницы египетских фараонов?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6123929"/>
            <a:ext cx="264320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Сфинкс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4913" y="6062373"/>
            <a:ext cx="27229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316416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393</Words>
  <Application>Microsoft Office PowerPoint</Application>
  <PresentationFormat>Экран (4:3)</PresentationFormat>
  <Paragraphs>91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Георгий</dc:creator>
  <cp:lastModifiedBy>Anna</cp:lastModifiedBy>
  <cp:revision>397</cp:revision>
  <dcterms:created xsi:type="dcterms:W3CDTF">2010-02-14T08:29:43Z</dcterms:created>
  <dcterms:modified xsi:type="dcterms:W3CDTF">2014-08-16T18:43:46Z</dcterms:modified>
</cp:coreProperties>
</file>