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310" r:id="rId3"/>
    <p:sldId id="294" r:id="rId4"/>
    <p:sldId id="293" r:id="rId5"/>
    <p:sldId id="318" r:id="rId6"/>
    <p:sldId id="319" r:id="rId7"/>
    <p:sldId id="320" r:id="rId8"/>
    <p:sldId id="317" r:id="rId9"/>
    <p:sldId id="301" r:id="rId10"/>
    <p:sldId id="313" r:id="rId11"/>
    <p:sldId id="306" r:id="rId12"/>
    <p:sldId id="314" r:id="rId13"/>
    <p:sldId id="302" r:id="rId14"/>
    <p:sldId id="303" r:id="rId15"/>
    <p:sldId id="304" r:id="rId16"/>
    <p:sldId id="305" r:id="rId17"/>
    <p:sldId id="321" r:id="rId18"/>
    <p:sldId id="322" r:id="rId19"/>
    <p:sldId id="323" r:id="rId20"/>
    <p:sldId id="324" r:id="rId21"/>
    <p:sldId id="312" r:id="rId22"/>
    <p:sldId id="325" r:id="rId23"/>
    <p:sldId id="315" r:id="rId24"/>
    <p:sldId id="298" r:id="rId25"/>
    <p:sldId id="29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BDBFB9"/>
    <a:srgbClr val="8FD1B5"/>
    <a:srgbClr val="99BACC"/>
    <a:srgbClr val="F8FAF4"/>
    <a:srgbClr val="F4F7F3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3A061-6581-4523-9FC0-C4919F7C994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EF706AFA-480B-4D9A-B61D-05698ACF747F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     Регулятивные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действия</a:t>
          </a:r>
        </a:p>
      </dgm:t>
    </dgm:pt>
    <dgm:pt modelId="{3F1D21FB-587E-4D1C-B90A-91F0290906B4}" type="parTrans" cxnId="{5317E65B-B4BC-4AC8-94B2-C264B0A8F0B7}">
      <dgm:prSet/>
      <dgm:spPr/>
      <dgm:t>
        <a:bodyPr/>
        <a:lstStyle/>
        <a:p>
          <a:endParaRPr lang="ru-RU"/>
        </a:p>
      </dgm:t>
    </dgm:pt>
    <dgm:pt modelId="{4150D071-8D6C-493E-A434-8A52C88CDF9F}" type="sibTrans" cxnId="{5317E65B-B4BC-4AC8-94B2-C264B0A8F0B7}">
      <dgm:prSet/>
      <dgm:spPr/>
      <dgm:t>
        <a:bodyPr/>
        <a:lstStyle/>
        <a:p>
          <a:endParaRPr lang="ru-RU"/>
        </a:p>
      </dgm:t>
    </dgm:pt>
    <dgm:pt modelId="{65314FED-36C7-4D86-ACC2-CAE971FB8A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Целепола</a:t>
          </a: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гание</a:t>
          </a:r>
          <a:endParaRPr kumimoji="0" lang="ru-RU" b="0" i="0" u="none" strike="noStrike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gm:t>
    </dgm:pt>
    <dgm:pt modelId="{57019ED3-10F7-435F-8F06-B219E9C19AA3}" type="parTrans" cxnId="{78354FE6-3DB0-4CA9-97A8-1318D6F4FBA1}">
      <dgm:prSet/>
      <dgm:spPr/>
      <dgm:t>
        <a:bodyPr/>
        <a:lstStyle/>
        <a:p>
          <a:endParaRPr lang="ru-RU"/>
        </a:p>
      </dgm:t>
    </dgm:pt>
    <dgm:pt modelId="{7CD87863-49E1-47D0-9FE7-DFCFE59E351C}" type="sibTrans" cxnId="{78354FE6-3DB0-4CA9-97A8-1318D6F4FBA1}">
      <dgm:prSet/>
      <dgm:spPr/>
      <dgm:t>
        <a:bodyPr/>
        <a:lstStyle/>
        <a:p>
          <a:endParaRPr lang="ru-RU"/>
        </a:p>
      </dgm:t>
    </dgm:pt>
    <dgm:pt modelId="{AEB7B182-761A-4C3B-9A80-E84E260AFC6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Планиро</a:t>
          </a: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вание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gm:t>
    </dgm:pt>
    <dgm:pt modelId="{3A14B885-F7E4-474E-8170-E4F77347C825}" type="parTrans" cxnId="{33AE7743-B75C-4573-9424-7F11E097BDDB}">
      <dgm:prSet/>
      <dgm:spPr/>
      <dgm:t>
        <a:bodyPr/>
        <a:lstStyle/>
        <a:p>
          <a:endParaRPr lang="ru-RU"/>
        </a:p>
      </dgm:t>
    </dgm:pt>
    <dgm:pt modelId="{DF3B460C-D83F-475E-AB8E-FBE1D0A585A2}" type="sibTrans" cxnId="{33AE7743-B75C-4573-9424-7F11E097BDDB}">
      <dgm:prSet/>
      <dgm:spPr/>
      <dgm:t>
        <a:bodyPr/>
        <a:lstStyle/>
        <a:p>
          <a:endParaRPr lang="ru-RU"/>
        </a:p>
      </dgm:t>
    </dgm:pt>
    <dgm:pt modelId="{5152D171-A7B3-40A5-99B3-FB5FCFD9045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Прогно</a:t>
          </a: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зирование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gm:t>
    </dgm:pt>
    <dgm:pt modelId="{3532DBC4-5916-42D3-AE1E-122F5D4FA302}" type="parTrans" cxnId="{DA5965A4-C4B4-4CE5-849A-FBF68DE62246}">
      <dgm:prSet/>
      <dgm:spPr/>
      <dgm:t>
        <a:bodyPr/>
        <a:lstStyle/>
        <a:p>
          <a:endParaRPr lang="ru-RU"/>
        </a:p>
      </dgm:t>
    </dgm:pt>
    <dgm:pt modelId="{871924C2-2B13-49DB-9AF0-60EC01DDF500}" type="sibTrans" cxnId="{DA5965A4-C4B4-4CE5-849A-FBF68DE62246}">
      <dgm:prSet/>
      <dgm:spPr/>
      <dgm:t>
        <a:bodyPr/>
        <a:lstStyle/>
        <a:p>
          <a:endParaRPr lang="ru-RU"/>
        </a:p>
      </dgm:t>
    </dgm:pt>
    <dgm:pt modelId="{9B04ADF1-777C-4AF9-A4F1-D158CD2C8E5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Контроль</a:t>
          </a:r>
        </a:p>
      </dgm:t>
    </dgm:pt>
    <dgm:pt modelId="{B76BDFA3-C9E0-42C0-A07D-6E55AA3EE4EC}" type="parTrans" cxnId="{C9AFFFC8-CB54-4809-A5CA-2406880EEF1C}">
      <dgm:prSet/>
      <dgm:spPr/>
      <dgm:t>
        <a:bodyPr/>
        <a:lstStyle/>
        <a:p>
          <a:endParaRPr lang="ru-RU"/>
        </a:p>
      </dgm:t>
    </dgm:pt>
    <dgm:pt modelId="{626859BE-E5B5-421B-A3BA-F29F45B7742E}" type="sibTrans" cxnId="{C9AFFFC8-CB54-4809-A5CA-2406880EEF1C}">
      <dgm:prSet/>
      <dgm:spPr/>
      <dgm:t>
        <a:bodyPr/>
        <a:lstStyle/>
        <a:p>
          <a:endParaRPr lang="ru-RU"/>
        </a:p>
      </dgm:t>
    </dgm:pt>
    <dgm:pt modelId="{21898D3E-8221-4A9E-B429-63B962135B6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Волевая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саморегуляция</a:t>
          </a:r>
          <a:endParaRPr kumimoji="0" lang="ru-RU" sz="1800" b="0" i="0" u="none" strike="noStrike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</dgm:t>
    </dgm:pt>
    <dgm:pt modelId="{2260A0F3-BD57-488B-976F-C6A39ABAD0CB}" type="parTrans" cxnId="{0C186AB7-F0CC-4F44-BAF3-C1ECC0D37487}">
      <dgm:prSet/>
      <dgm:spPr/>
      <dgm:t>
        <a:bodyPr/>
        <a:lstStyle/>
        <a:p>
          <a:endParaRPr lang="ru-RU"/>
        </a:p>
      </dgm:t>
    </dgm:pt>
    <dgm:pt modelId="{1939CF65-C948-4156-AA9B-B9DD5378A388}" type="sibTrans" cxnId="{0C186AB7-F0CC-4F44-BAF3-C1ECC0D37487}">
      <dgm:prSet/>
      <dgm:spPr/>
      <dgm:t>
        <a:bodyPr/>
        <a:lstStyle/>
        <a:p>
          <a:endParaRPr lang="ru-RU"/>
        </a:p>
      </dgm:t>
    </dgm:pt>
    <dgm:pt modelId="{F1B9232E-AFA9-41F2-9C85-426E94FD88D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Коррекция</a:t>
          </a:r>
        </a:p>
      </dgm:t>
    </dgm:pt>
    <dgm:pt modelId="{E186CE61-5954-42FD-8B00-198D6F4B650B}" type="parTrans" cxnId="{FE0EAC46-5426-488A-81D6-3A5B5FDAA3F6}">
      <dgm:prSet/>
      <dgm:spPr/>
      <dgm:t>
        <a:bodyPr/>
        <a:lstStyle/>
        <a:p>
          <a:endParaRPr lang="ru-RU"/>
        </a:p>
      </dgm:t>
    </dgm:pt>
    <dgm:pt modelId="{71C89BF9-8256-4C31-A7E0-4BAC0A1EE1BA}" type="sibTrans" cxnId="{FE0EAC46-5426-488A-81D6-3A5B5FDAA3F6}">
      <dgm:prSet/>
      <dgm:spPr/>
      <dgm:t>
        <a:bodyPr/>
        <a:lstStyle/>
        <a:p>
          <a:endParaRPr lang="ru-RU"/>
        </a:p>
      </dgm:t>
    </dgm:pt>
    <dgm:pt modelId="{E462980D-FA3D-43F0-A892-8063F547B2E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Оценка</a:t>
          </a:r>
        </a:p>
      </dgm:t>
    </dgm:pt>
    <dgm:pt modelId="{FEB159F2-5848-4740-8CD5-6960F2855D68}" type="parTrans" cxnId="{59897FF7-B147-4562-94CC-91032AFF3427}">
      <dgm:prSet/>
      <dgm:spPr/>
      <dgm:t>
        <a:bodyPr/>
        <a:lstStyle/>
        <a:p>
          <a:endParaRPr lang="ru-RU"/>
        </a:p>
      </dgm:t>
    </dgm:pt>
    <dgm:pt modelId="{512A3621-AA5D-4A80-A8B4-A76959299805}" type="sibTrans" cxnId="{59897FF7-B147-4562-94CC-91032AFF3427}">
      <dgm:prSet/>
      <dgm:spPr/>
      <dgm:t>
        <a:bodyPr/>
        <a:lstStyle/>
        <a:p>
          <a:endParaRPr lang="ru-RU"/>
        </a:p>
      </dgm:t>
    </dgm:pt>
    <dgm:pt modelId="{E80F586C-0B84-48A2-92A1-78CA82D402A5}" type="pres">
      <dgm:prSet presAssocID="{D953A061-6581-4523-9FC0-C4919F7C99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666FC1-654A-4C6B-9702-6F7091A42E42}" type="pres">
      <dgm:prSet presAssocID="{EF706AFA-480B-4D9A-B61D-05698ACF747F}" presName="hierRoot1" presStyleCnt="0">
        <dgm:presLayoutVars>
          <dgm:hierBranch/>
        </dgm:presLayoutVars>
      </dgm:prSet>
      <dgm:spPr/>
    </dgm:pt>
    <dgm:pt modelId="{13D1384C-DCF1-4F83-9C04-475ACD52D0F9}" type="pres">
      <dgm:prSet presAssocID="{EF706AFA-480B-4D9A-B61D-05698ACF747F}" presName="rootComposite1" presStyleCnt="0"/>
      <dgm:spPr/>
    </dgm:pt>
    <dgm:pt modelId="{F13C94D7-1C74-4755-AC6E-334EED3E76CA}" type="pres">
      <dgm:prSet presAssocID="{EF706AFA-480B-4D9A-B61D-05698ACF747F}" presName="rootText1" presStyleLbl="node0" presStyleIdx="0" presStyleCnt="1" custScaleX="177585" custScaleY="1852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19C6AA-913A-4714-A0BF-2AB467147C5B}" type="pres">
      <dgm:prSet presAssocID="{EF706AFA-480B-4D9A-B61D-05698ACF747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4BE86C0-630E-4A56-9AFA-847C3E93858E}" type="pres">
      <dgm:prSet presAssocID="{EF706AFA-480B-4D9A-B61D-05698ACF747F}" presName="hierChild2" presStyleCnt="0"/>
      <dgm:spPr/>
    </dgm:pt>
    <dgm:pt modelId="{A57F1E09-DEA7-4A19-9D75-D4FAA1FCEC3E}" type="pres">
      <dgm:prSet presAssocID="{57019ED3-10F7-435F-8F06-B219E9C19AA3}" presName="Name35" presStyleLbl="parChTrans1D2" presStyleIdx="0" presStyleCnt="6"/>
      <dgm:spPr/>
      <dgm:t>
        <a:bodyPr/>
        <a:lstStyle/>
        <a:p>
          <a:endParaRPr lang="ru-RU"/>
        </a:p>
      </dgm:t>
    </dgm:pt>
    <dgm:pt modelId="{D5E9BE37-DB33-44AF-A626-48B058EBA437}" type="pres">
      <dgm:prSet presAssocID="{65314FED-36C7-4D86-ACC2-CAE971FB8AC1}" presName="hierRoot2" presStyleCnt="0">
        <dgm:presLayoutVars>
          <dgm:hierBranch/>
        </dgm:presLayoutVars>
      </dgm:prSet>
      <dgm:spPr/>
    </dgm:pt>
    <dgm:pt modelId="{1466F1B5-D506-482F-B8D5-F624A3FCDDC4}" type="pres">
      <dgm:prSet presAssocID="{65314FED-36C7-4D86-ACC2-CAE971FB8AC1}" presName="rootComposite" presStyleCnt="0"/>
      <dgm:spPr/>
    </dgm:pt>
    <dgm:pt modelId="{AE98F167-C249-4895-827D-1C4D39298D34}" type="pres">
      <dgm:prSet presAssocID="{65314FED-36C7-4D86-ACC2-CAE971FB8AC1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D5D98F-D674-4261-BB6A-A24A9D8CFA21}" type="pres">
      <dgm:prSet presAssocID="{65314FED-36C7-4D86-ACC2-CAE971FB8AC1}" presName="rootConnector" presStyleLbl="node2" presStyleIdx="0" presStyleCnt="6"/>
      <dgm:spPr/>
      <dgm:t>
        <a:bodyPr/>
        <a:lstStyle/>
        <a:p>
          <a:endParaRPr lang="ru-RU"/>
        </a:p>
      </dgm:t>
    </dgm:pt>
    <dgm:pt modelId="{399BDA3B-C6F2-44F4-9C1E-D37CB9C435B3}" type="pres">
      <dgm:prSet presAssocID="{65314FED-36C7-4D86-ACC2-CAE971FB8AC1}" presName="hierChild4" presStyleCnt="0"/>
      <dgm:spPr/>
    </dgm:pt>
    <dgm:pt modelId="{03775974-A860-4BFF-A7E0-C6A5F9420CDB}" type="pres">
      <dgm:prSet presAssocID="{65314FED-36C7-4D86-ACC2-CAE971FB8AC1}" presName="hierChild5" presStyleCnt="0"/>
      <dgm:spPr/>
    </dgm:pt>
    <dgm:pt modelId="{D82C9485-4336-45D2-975D-27FD197D8764}" type="pres">
      <dgm:prSet presAssocID="{3A14B885-F7E4-474E-8170-E4F77347C825}" presName="Name35" presStyleLbl="parChTrans1D2" presStyleIdx="1" presStyleCnt="6"/>
      <dgm:spPr/>
      <dgm:t>
        <a:bodyPr/>
        <a:lstStyle/>
        <a:p>
          <a:endParaRPr lang="ru-RU"/>
        </a:p>
      </dgm:t>
    </dgm:pt>
    <dgm:pt modelId="{9577D9E9-97EB-40DB-9B7A-DF386E114618}" type="pres">
      <dgm:prSet presAssocID="{AEB7B182-761A-4C3B-9A80-E84E260AFC66}" presName="hierRoot2" presStyleCnt="0">
        <dgm:presLayoutVars>
          <dgm:hierBranch/>
        </dgm:presLayoutVars>
      </dgm:prSet>
      <dgm:spPr/>
    </dgm:pt>
    <dgm:pt modelId="{F34B77C3-CB5A-474C-913E-89ECE6A8886F}" type="pres">
      <dgm:prSet presAssocID="{AEB7B182-761A-4C3B-9A80-E84E260AFC66}" presName="rootComposite" presStyleCnt="0"/>
      <dgm:spPr/>
    </dgm:pt>
    <dgm:pt modelId="{DB916EAF-364C-4946-A523-8C5F6D83DCCB}" type="pres">
      <dgm:prSet presAssocID="{AEB7B182-761A-4C3B-9A80-E84E260AF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A817F4-7DBF-4D7B-911B-4AEDEB71B22A}" type="pres">
      <dgm:prSet presAssocID="{AEB7B182-761A-4C3B-9A80-E84E260AFC66}" presName="rootConnector" presStyleLbl="node2" presStyleIdx="1" presStyleCnt="6"/>
      <dgm:spPr/>
      <dgm:t>
        <a:bodyPr/>
        <a:lstStyle/>
        <a:p>
          <a:endParaRPr lang="ru-RU"/>
        </a:p>
      </dgm:t>
    </dgm:pt>
    <dgm:pt modelId="{EFF0A688-B098-4841-8AD0-BE93482E6E93}" type="pres">
      <dgm:prSet presAssocID="{AEB7B182-761A-4C3B-9A80-E84E260AFC66}" presName="hierChild4" presStyleCnt="0"/>
      <dgm:spPr/>
    </dgm:pt>
    <dgm:pt modelId="{92021E5A-34DE-46D9-A97D-9113D8D8DCEF}" type="pres">
      <dgm:prSet presAssocID="{AEB7B182-761A-4C3B-9A80-E84E260AFC66}" presName="hierChild5" presStyleCnt="0"/>
      <dgm:spPr/>
    </dgm:pt>
    <dgm:pt modelId="{E7DCF6E1-8EE6-4B2F-BBC9-DDD45D47FF3E}" type="pres">
      <dgm:prSet presAssocID="{3532DBC4-5916-42D3-AE1E-122F5D4FA302}" presName="Name35" presStyleLbl="parChTrans1D2" presStyleIdx="2" presStyleCnt="6"/>
      <dgm:spPr/>
      <dgm:t>
        <a:bodyPr/>
        <a:lstStyle/>
        <a:p>
          <a:endParaRPr lang="ru-RU"/>
        </a:p>
      </dgm:t>
    </dgm:pt>
    <dgm:pt modelId="{25ED0A68-980E-4D7B-906A-2E9CE02A975C}" type="pres">
      <dgm:prSet presAssocID="{5152D171-A7B3-40A5-99B3-FB5FCFD90456}" presName="hierRoot2" presStyleCnt="0">
        <dgm:presLayoutVars>
          <dgm:hierBranch/>
        </dgm:presLayoutVars>
      </dgm:prSet>
      <dgm:spPr/>
    </dgm:pt>
    <dgm:pt modelId="{37E13644-3BC9-45C0-A524-E81C92F27932}" type="pres">
      <dgm:prSet presAssocID="{5152D171-A7B3-40A5-99B3-FB5FCFD90456}" presName="rootComposite" presStyleCnt="0"/>
      <dgm:spPr/>
    </dgm:pt>
    <dgm:pt modelId="{01A12745-1D7A-4CB1-BC58-F02E6891F8A0}" type="pres">
      <dgm:prSet presAssocID="{5152D171-A7B3-40A5-99B3-FB5FCFD90456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DE20D7-307C-425A-9946-9B616E673725}" type="pres">
      <dgm:prSet presAssocID="{5152D171-A7B3-40A5-99B3-FB5FCFD90456}" presName="rootConnector" presStyleLbl="node2" presStyleIdx="2" presStyleCnt="6"/>
      <dgm:spPr/>
      <dgm:t>
        <a:bodyPr/>
        <a:lstStyle/>
        <a:p>
          <a:endParaRPr lang="ru-RU"/>
        </a:p>
      </dgm:t>
    </dgm:pt>
    <dgm:pt modelId="{5E8F2FFC-BE08-45A4-BCFF-8B873CBE8F5D}" type="pres">
      <dgm:prSet presAssocID="{5152D171-A7B3-40A5-99B3-FB5FCFD90456}" presName="hierChild4" presStyleCnt="0"/>
      <dgm:spPr/>
    </dgm:pt>
    <dgm:pt modelId="{D594C1DB-281D-4FF5-8A35-CFDC4BA606A2}" type="pres">
      <dgm:prSet presAssocID="{5152D171-A7B3-40A5-99B3-FB5FCFD90456}" presName="hierChild5" presStyleCnt="0"/>
      <dgm:spPr/>
    </dgm:pt>
    <dgm:pt modelId="{C52C37A2-08AD-4C76-9327-9ED5068F41F6}" type="pres">
      <dgm:prSet presAssocID="{B76BDFA3-C9E0-42C0-A07D-6E55AA3EE4EC}" presName="Name35" presStyleLbl="parChTrans1D2" presStyleIdx="3" presStyleCnt="6"/>
      <dgm:spPr/>
      <dgm:t>
        <a:bodyPr/>
        <a:lstStyle/>
        <a:p>
          <a:endParaRPr lang="ru-RU"/>
        </a:p>
      </dgm:t>
    </dgm:pt>
    <dgm:pt modelId="{37073208-5B63-45D4-8CD3-74575B9AB4C3}" type="pres">
      <dgm:prSet presAssocID="{9B04ADF1-777C-4AF9-A4F1-D158CD2C8E5F}" presName="hierRoot2" presStyleCnt="0">
        <dgm:presLayoutVars>
          <dgm:hierBranch/>
        </dgm:presLayoutVars>
      </dgm:prSet>
      <dgm:spPr/>
    </dgm:pt>
    <dgm:pt modelId="{28AB6771-9A21-4E89-9DD7-17DB6355819B}" type="pres">
      <dgm:prSet presAssocID="{9B04ADF1-777C-4AF9-A4F1-D158CD2C8E5F}" presName="rootComposite" presStyleCnt="0"/>
      <dgm:spPr/>
    </dgm:pt>
    <dgm:pt modelId="{9B4268C3-65C0-44E3-B7E4-E04B198E51AA}" type="pres">
      <dgm:prSet presAssocID="{9B04ADF1-777C-4AF9-A4F1-D158CD2C8E5F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30763D-3006-4775-A0DE-9C4A65B83F30}" type="pres">
      <dgm:prSet presAssocID="{9B04ADF1-777C-4AF9-A4F1-D158CD2C8E5F}" presName="rootConnector" presStyleLbl="node2" presStyleIdx="3" presStyleCnt="6"/>
      <dgm:spPr/>
      <dgm:t>
        <a:bodyPr/>
        <a:lstStyle/>
        <a:p>
          <a:endParaRPr lang="ru-RU"/>
        </a:p>
      </dgm:t>
    </dgm:pt>
    <dgm:pt modelId="{F9DBF214-9173-460F-B8DE-0DE8C334C0ED}" type="pres">
      <dgm:prSet presAssocID="{9B04ADF1-777C-4AF9-A4F1-D158CD2C8E5F}" presName="hierChild4" presStyleCnt="0"/>
      <dgm:spPr/>
    </dgm:pt>
    <dgm:pt modelId="{AB1DBA8A-EE98-4AAB-8070-88D25F1526B1}" type="pres">
      <dgm:prSet presAssocID="{2260A0F3-BD57-488B-976F-C6A39ABAD0CB}" presName="Name35" presStyleLbl="parChTrans1D3" presStyleIdx="0" presStyleCnt="1"/>
      <dgm:spPr/>
      <dgm:t>
        <a:bodyPr/>
        <a:lstStyle/>
        <a:p>
          <a:endParaRPr lang="ru-RU"/>
        </a:p>
      </dgm:t>
    </dgm:pt>
    <dgm:pt modelId="{977A7615-9067-4489-91E5-5DCEA2CE4C4E}" type="pres">
      <dgm:prSet presAssocID="{21898D3E-8221-4A9E-B429-63B962135B66}" presName="hierRoot2" presStyleCnt="0">
        <dgm:presLayoutVars>
          <dgm:hierBranch val="r"/>
        </dgm:presLayoutVars>
      </dgm:prSet>
      <dgm:spPr/>
    </dgm:pt>
    <dgm:pt modelId="{23A3937E-D757-4171-87B2-D74503E927C9}" type="pres">
      <dgm:prSet presAssocID="{21898D3E-8221-4A9E-B429-63B962135B66}" presName="rootComposite" presStyleCnt="0"/>
      <dgm:spPr/>
    </dgm:pt>
    <dgm:pt modelId="{C7C3992E-0624-489D-ACFC-8D1F6D9A1741}" type="pres">
      <dgm:prSet presAssocID="{21898D3E-8221-4A9E-B429-63B962135B66}" presName="rootText" presStyleLbl="node3" presStyleIdx="0" presStyleCnt="1" custScaleX="176495" custScaleY="1416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50AE17-3FE0-4ECB-9C03-09B0DAC5C5FB}" type="pres">
      <dgm:prSet presAssocID="{21898D3E-8221-4A9E-B429-63B962135B66}" presName="rootConnector" presStyleLbl="node3" presStyleIdx="0" presStyleCnt="1"/>
      <dgm:spPr/>
      <dgm:t>
        <a:bodyPr/>
        <a:lstStyle/>
        <a:p>
          <a:endParaRPr lang="ru-RU"/>
        </a:p>
      </dgm:t>
    </dgm:pt>
    <dgm:pt modelId="{9EEF7D33-2B5E-4717-ACF2-656E8EEA91CD}" type="pres">
      <dgm:prSet presAssocID="{21898D3E-8221-4A9E-B429-63B962135B66}" presName="hierChild4" presStyleCnt="0"/>
      <dgm:spPr/>
    </dgm:pt>
    <dgm:pt modelId="{078CED4F-8831-4156-82F1-343A81E66599}" type="pres">
      <dgm:prSet presAssocID="{21898D3E-8221-4A9E-B429-63B962135B66}" presName="hierChild5" presStyleCnt="0"/>
      <dgm:spPr/>
    </dgm:pt>
    <dgm:pt modelId="{F2E7301E-936C-42E0-A201-712D726AD447}" type="pres">
      <dgm:prSet presAssocID="{9B04ADF1-777C-4AF9-A4F1-D158CD2C8E5F}" presName="hierChild5" presStyleCnt="0"/>
      <dgm:spPr/>
    </dgm:pt>
    <dgm:pt modelId="{7B362E11-CD1A-4FF8-8BBA-69A85657464A}" type="pres">
      <dgm:prSet presAssocID="{E186CE61-5954-42FD-8B00-198D6F4B650B}" presName="Name35" presStyleLbl="parChTrans1D2" presStyleIdx="4" presStyleCnt="6"/>
      <dgm:spPr/>
      <dgm:t>
        <a:bodyPr/>
        <a:lstStyle/>
        <a:p>
          <a:endParaRPr lang="ru-RU"/>
        </a:p>
      </dgm:t>
    </dgm:pt>
    <dgm:pt modelId="{BFF03360-960E-4FBB-B9C1-003FAB95182B}" type="pres">
      <dgm:prSet presAssocID="{F1B9232E-AFA9-41F2-9C85-426E94FD88D6}" presName="hierRoot2" presStyleCnt="0">
        <dgm:presLayoutVars>
          <dgm:hierBranch/>
        </dgm:presLayoutVars>
      </dgm:prSet>
      <dgm:spPr/>
    </dgm:pt>
    <dgm:pt modelId="{AE3CF521-E3F0-4887-A680-DDECA12795BA}" type="pres">
      <dgm:prSet presAssocID="{F1B9232E-AFA9-41F2-9C85-426E94FD88D6}" presName="rootComposite" presStyleCnt="0"/>
      <dgm:spPr/>
    </dgm:pt>
    <dgm:pt modelId="{B5142D07-DB74-452E-8072-DE4C10845FC7}" type="pres">
      <dgm:prSet presAssocID="{F1B9232E-AFA9-41F2-9C85-426E94FD88D6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B06BD2-E5D4-4EF8-B307-28E326DD46FF}" type="pres">
      <dgm:prSet presAssocID="{F1B9232E-AFA9-41F2-9C85-426E94FD88D6}" presName="rootConnector" presStyleLbl="node2" presStyleIdx="4" presStyleCnt="6"/>
      <dgm:spPr/>
      <dgm:t>
        <a:bodyPr/>
        <a:lstStyle/>
        <a:p>
          <a:endParaRPr lang="ru-RU"/>
        </a:p>
      </dgm:t>
    </dgm:pt>
    <dgm:pt modelId="{91EFA914-D618-4627-A3CA-A8327F8E818E}" type="pres">
      <dgm:prSet presAssocID="{F1B9232E-AFA9-41F2-9C85-426E94FD88D6}" presName="hierChild4" presStyleCnt="0"/>
      <dgm:spPr/>
    </dgm:pt>
    <dgm:pt modelId="{C53B0748-5919-4454-A6AE-CDBAEC6E9337}" type="pres">
      <dgm:prSet presAssocID="{F1B9232E-AFA9-41F2-9C85-426E94FD88D6}" presName="hierChild5" presStyleCnt="0"/>
      <dgm:spPr/>
    </dgm:pt>
    <dgm:pt modelId="{C23C72FA-4293-4146-AF3C-AA9BA947A73E}" type="pres">
      <dgm:prSet presAssocID="{FEB159F2-5848-4740-8CD5-6960F2855D68}" presName="Name35" presStyleLbl="parChTrans1D2" presStyleIdx="5" presStyleCnt="6"/>
      <dgm:spPr/>
      <dgm:t>
        <a:bodyPr/>
        <a:lstStyle/>
        <a:p>
          <a:endParaRPr lang="ru-RU"/>
        </a:p>
      </dgm:t>
    </dgm:pt>
    <dgm:pt modelId="{1E03FBDE-2671-4B95-9C3D-2ACA04F12D53}" type="pres">
      <dgm:prSet presAssocID="{E462980D-FA3D-43F0-A892-8063F547B2ED}" presName="hierRoot2" presStyleCnt="0">
        <dgm:presLayoutVars>
          <dgm:hierBranch/>
        </dgm:presLayoutVars>
      </dgm:prSet>
      <dgm:spPr/>
    </dgm:pt>
    <dgm:pt modelId="{E791D4A2-27FB-4477-A6ED-6B5C1BB9F474}" type="pres">
      <dgm:prSet presAssocID="{E462980D-FA3D-43F0-A892-8063F547B2ED}" presName="rootComposite" presStyleCnt="0"/>
      <dgm:spPr/>
    </dgm:pt>
    <dgm:pt modelId="{7668880D-A8B6-4A50-A966-4C4C504E5EB1}" type="pres">
      <dgm:prSet presAssocID="{E462980D-FA3D-43F0-A892-8063F547B2ED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EC3DB9-B615-429F-BF31-76D9AEA8E9FE}" type="pres">
      <dgm:prSet presAssocID="{E462980D-FA3D-43F0-A892-8063F547B2ED}" presName="rootConnector" presStyleLbl="node2" presStyleIdx="5" presStyleCnt="6"/>
      <dgm:spPr/>
      <dgm:t>
        <a:bodyPr/>
        <a:lstStyle/>
        <a:p>
          <a:endParaRPr lang="ru-RU"/>
        </a:p>
      </dgm:t>
    </dgm:pt>
    <dgm:pt modelId="{31C448A1-E5E7-42CA-BBA8-6CC9B8A39405}" type="pres">
      <dgm:prSet presAssocID="{E462980D-FA3D-43F0-A892-8063F547B2ED}" presName="hierChild4" presStyleCnt="0"/>
      <dgm:spPr/>
    </dgm:pt>
    <dgm:pt modelId="{E245A6D7-3097-4374-B90C-CF7B3430763D}" type="pres">
      <dgm:prSet presAssocID="{E462980D-FA3D-43F0-A892-8063F547B2ED}" presName="hierChild5" presStyleCnt="0"/>
      <dgm:spPr/>
    </dgm:pt>
    <dgm:pt modelId="{DBEEE834-2610-4004-9524-CD4FDFA59E7F}" type="pres">
      <dgm:prSet presAssocID="{EF706AFA-480B-4D9A-B61D-05698ACF747F}" presName="hierChild3" presStyleCnt="0"/>
      <dgm:spPr/>
    </dgm:pt>
  </dgm:ptLst>
  <dgm:cxnLst>
    <dgm:cxn modelId="{862F681A-5A69-494A-AF14-4B8A07D87A52}" type="presOf" srcId="{3532DBC4-5916-42D3-AE1E-122F5D4FA302}" destId="{E7DCF6E1-8EE6-4B2F-BBC9-DDD45D47FF3E}" srcOrd="0" destOrd="0" presId="urn:microsoft.com/office/officeart/2005/8/layout/orgChart1"/>
    <dgm:cxn modelId="{CB9068BB-5C05-42D9-B008-5139D13E3759}" type="presOf" srcId="{57019ED3-10F7-435F-8F06-B219E9C19AA3}" destId="{A57F1E09-DEA7-4A19-9D75-D4FAA1FCEC3E}" srcOrd="0" destOrd="0" presId="urn:microsoft.com/office/officeart/2005/8/layout/orgChart1"/>
    <dgm:cxn modelId="{DA5965A4-C4B4-4CE5-849A-FBF68DE62246}" srcId="{EF706AFA-480B-4D9A-B61D-05698ACF747F}" destId="{5152D171-A7B3-40A5-99B3-FB5FCFD90456}" srcOrd="2" destOrd="0" parTransId="{3532DBC4-5916-42D3-AE1E-122F5D4FA302}" sibTransId="{871924C2-2B13-49DB-9AF0-60EC01DDF500}"/>
    <dgm:cxn modelId="{54E74228-9D72-4463-9FB6-81FA1F281C70}" type="presOf" srcId="{E186CE61-5954-42FD-8B00-198D6F4B650B}" destId="{7B362E11-CD1A-4FF8-8BBA-69A85657464A}" srcOrd="0" destOrd="0" presId="urn:microsoft.com/office/officeart/2005/8/layout/orgChart1"/>
    <dgm:cxn modelId="{7FDF5F20-6082-4E13-AB2F-0FA5F4D7D89E}" type="presOf" srcId="{5152D171-A7B3-40A5-99B3-FB5FCFD90456}" destId="{01A12745-1D7A-4CB1-BC58-F02E6891F8A0}" srcOrd="0" destOrd="0" presId="urn:microsoft.com/office/officeart/2005/8/layout/orgChart1"/>
    <dgm:cxn modelId="{78354FE6-3DB0-4CA9-97A8-1318D6F4FBA1}" srcId="{EF706AFA-480B-4D9A-B61D-05698ACF747F}" destId="{65314FED-36C7-4D86-ACC2-CAE971FB8AC1}" srcOrd="0" destOrd="0" parTransId="{57019ED3-10F7-435F-8F06-B219E9C19AA3}" sibTransId="{7CD87863-49E1-47D0-9FE7-DFCFE59E351C}"/>
    <dgm:cxn modelId="{F348B94F-6A82-4F5C-822C-83C204CD4577}" type="presOf" srcId="{5152D171-A7B3-40A5-99B3-FB5FCFD90456}" destId="{FADE20D7-307C-425A-9946-9B616E673725}" srcOrd="1" destOrd="0" presId="urn:microsoft.com/office/officeart/2005/8/layout/orgChart1"/>
    <dgm:cxn modelId="{133586E5-17BC-40FD-B516-430523B13A87}" type="presOf" srcId="{D953A061-6581-4523-9FC0-C4919F7C9946}" destId="{E80F586C-0B84-48A2-92A1-78CA82D402A5}" srcOrd="0" destOrd="0" presId="urn:microsoft.com/office/officeart/2005/8/layout/orgChart1"/>
    <dgm:cxn modelId="{405F2B68-F2B5-4E6F-9681-6D213F8D02C3}" type="presOf" srcId="{E462980D-FA3D-43F0-A892-8063F547B2ED}" destId="{30EC3DB9-B615-429F-BF31-76D9AEA8E9FE}" srcOrd="1" destOrd="0" presId="urn:microsoft.com/office/officeart/2005/8/layout/orgChart1"/>
    <dgm:cxn modelId="{59897FF7-B147-4562-94CC-91032AFF3427}" srcId="{EF706AFA-480B-4D9A-B61D-05698ACF747F}" destId="{E462980D-FA3D-43F0-A892-8063F547B2ED}" srcOrd="5" destOrd="0" parTransId="{FEB159F2-5848-4740-8CD5-6960F2855D68}" sibTransId="{512A3621-AA5D-4A80-A8B4-A76959299805}"/>
    <dgm:cxn modelId="{BE52A96E-F7FA-4257-B79B-0F356C0B4394}" type="presOf" srcId="{9B04ADF1-777C-4AF9-A4F1-D158CD2C8E5F}" destId="{9230763D-3006-4775-A0DE-9C4A65B83F30}" srcOrd="1" destOrd="0" presId="urn:microsoft.com/office/officeart/2005/8/layout/orgChart1"/>
    <dgm:cxn modelId="{BA02727A-5FF5-432C-A145-3E4B74D58112}" type="presOf" srcId="{3A14B885-F7E4-474E-8170-E4F77347C825}" destId="{D82C9485-4336-45D2-975D-27FD197D8764}" srcOrd="0" destOrd="0" presId="urn:microsoft.com/office/officeart/2005/8/layout/orgChart1"/>
    <dgm:cxn modelId="{B3C8BA3F-10FC-4BD6-B98C-4ED08FE05CFB}" type="presOf" srcId="{21898D3E-8221-4A9E-B429-63B962135B66}" destId="{1C50AE17-3FE0-4ECB-9C03-09B0DAC5C5FB}" srcOrd="1" destOrd="0" presId="urn:microsoft.com/office/officeart/2005/8/layout/orgChart1"/>
    <dgm:cxn modelId="{FE0EAC46-5426-488A-81D6-3A5B5FDAA3F6}" srcId="{EF706AFA-480B-4D9A-B61D-05698ACF747F}" destId="{F1B9232E-AFA9-41F2-9C85-426E94FD88D6}" srcOrd="4" destOrd="0" parTransId="{E186CE61-5954-42FD-8B00-198D6F4B650B}" sibTransId="{71C89BF9-8256-4C31-A7E0-4BAC0A1EE1BA}"/>
    <dgm:cxn modelId="{CDF2DEFF-F415-4A6F-AB80-9F4F22F05FF5}" type="presOf" srcId="{FEB159F2-5848-4740-8CD5-6960F2855D68}" destId="{C23C72FA-4293-4146-AF3C-AA9BA947A73E}" srcOrd="0" destOrd="0" presId="urn:microsoft.com/office/officeart/2005/8/layout/orgChart1"/>
    <dgm:cxn modelId="{5317E65B-B4BC-4AC8-94B2-C264B0A8F0B7}" srcId="{D953A061-6581-4523-9FC0-C4919F7C9946}" destId="{EF706AFA-480B-4D9A-B61D-05698ACF747F}" srcOrd="0" destOrd="0" parTransId="{3F1D21FB-587E-4D1C-B90A-91F0290906B4}" sibTransId="{4150D071-8D6C-493E-A434-8A52C88CDF9F}"/>
    <dgm:cxn modelId="{CAE4692B-5D4B-43A6-B498-4AD444CFE238}" type="presOf" srcId="{AEB7B182-761A-4C3B-9A80-E84E260AFC66}" destId="{DB916EAF-364C-4946-A523-8C5F6D83DCCB}" srcOrd="0" destOrd="0" presId="urn:microsoft.com/office/officeart/2005/8/layout/orgChart1"/>
    <dgm:cxn modelId="{00064685-068E-4FC5-B085-8C0C94E76BF9}" type="presOf" srcId="{EF706AFA-480B-4D9A-B61D-05698ACF747F}" destId="{2D19C6AA-913A-4714-A0BF-2AB467147C5B}" srcOrd="1" destOrd="0" presId="urn:microsoft.com/office/officeart/2005/8/layout/orgChart1"/>
    <dgm:cxn modelId="{BD039AD8-73E9-44FC-8CED-E10FB2F80FC1}" type="presOf" srcId="{F1B9232E-AFA9-41F2-9C85-426E94FD88D6}" destId="{A2B06BD2-E5D4-4EF8-B307-28E326DD46FF}" srcOrd="1" destOrd="0" presId="urn:microsoft.com/office/officeart/2005/8/layout/orgChart1"/>
    <dgm:cxn modelId="{C9AFFFC8-CB54-4809-A5CA-2406880EEF1C}" srcId="{EF706AFA-480B-4D9A-B61D-05698ACF747F}" destId="{9B04ADF1-777C-4AF9-A4F1-D158CD2C8E5F}" srcOrd="3" destOrd="0" parTransId="{B76BDFA3-C9E0-42C0-A07D-6E55AA3EE4EC}" sibTransId="{626859BE-E5B5-421B-A3BA-F29F45B7742E}"/>
    <dgm:cxn modelId="{FAD7970C-2E3B-496B-828A-67512E56165F}" type="presOf" srcId="{AEB7B182-761A-4C3B-9A80-E84E260AFC66}" destId="{28A817F4-7DBF-4D7B-911B-4AEDEB71B22A}" srcOrd="1" destOrd="0" presId="urn:microsoft.com/office/officeart/2005/8/layout/orgChart1"/>
    <dgm:cxn modelId="{2A19C491-062B-4F67-828B-E89B2745F8E5}" type="presOf" srcId="{E462980D-FA3D-43F0-A892-8063F547B2ED}" destId="{7668880D-A8B6-4A50-A966-4C4C504E5EB1}" srcOrd="0" destOrd="0" presId="urn:microsoft.com/office/officeart/2005/8/layout/orgChart1"/>
    <dgm:cxn modelId="{82BDA908-2B53-4DCA-BBF4-5E5DA82C5EE0}" type="presOf" srcId="{EF706AFA-480B-4D9A-B61D-05698ACF747F}" destId="{F13C94D7-1C74-4755-AC6E-334EED3E76CA}" srcOrd="0" destOrd="0" presId="urn:microsoft.com/office/officeart/2005/8/layout/orgChart1"/>
    <dgm:cxn modelId="{08C06247-718A-4015-B7CF-774B6BCBAADE}" type="presOf" srcId="{65314FED-36C7-4D86-ACC2-CAE971FB8AC1}" destId="{AE98F167-C249-4895-827D-1C4D39298D34}" srcOrd="0" destOrd="0" presId="urn:microsoft.com/office/officeart/2005/8/layout/orgChart1"/>
    <dgm:cxn modelId="{EC3E9BB8-555C-4966-A21C-B388B5382892}" type="presOf" srcId="{B76BDFA3-C9E0-42C0-A07D-6E55AA3EE4EC}" destId="{C52C37A2-08AD-4C76-9327-9ED5068F41F6}" srcOrd="0" destOrd="0" presId="urn:microsoft.com/office/officeart/2005/8/layout/orgChart1"/>
    <dgm:cxn modelId="{C6B8C6ED-D8F3-468E-8CC4-2BACF8D2638F}" type="presOf" srcId="{21898D3E-8221-4A9E-B429-63B962135B66}" destId="{C7C3992E-0624-489D-ACFC-8D1F6D9A1741}" srcOrd="0" destOrd="0" presId="urn:microsoft.com/office/officeart/2005/8/layout/orgChart1"/>
    <dgm:cxn modelId="{34D776B3-9441-4D44-A34C-7F4C8B8D068B}" type="presOf" srcId="{65314FED-36C7-4D86-ACC2-CAE971FB8AC1}" destId="{87D5D98F-D674-4261-BB6A-A24A9D8CFA21}" srcOrd="1" destOrd="0" presId="urn:microsoft.com/office/officeart/2005/8/layout/orgChart1"/>
    <dgm:cxn modelId="{33AE7743-B75C-4573-9424-7F11E097BDDB}" srcId="{EF706AFA-480B-4D9A-B61D-05698ACF747F}" destId="{AEB7B182-761A-4C3B-9A80-E84E260AFC66}" srcOrd="1" destOrd="0" parTransId="{3A14B885-F7E4-474E-8170-E4F77347C825}" sibTransId="{DF3B460C-D83F-475E-AB8E-FBE1D0A585A2}"/>
    <dgm:cxn modelId="{2714E5F0-0F78-4827-9EDC-4C9A01B1482D}" type="presOf" srcId="{2260A0F3-BD57-488B-976F-C6A39ABAD0CB}" destId="{AB1DBA8A-EE98-4AAB-8070-88D25F1526B1}" srcOrd="0" destOrd="0" presId="urn:microsoft.com/office/officeart/2005/8/layout/orgChart1"/>
    <dgm:cxn modelId="{0C186AB7-F0CC-4F44-BAF3-C1ECC0D37487}" srcId="{9B04ADF1-777C-4AF9-A4F1-D158CD2C8E5F}" destId="{21898D3E-8221-4A9E-B429-63B962135B66}" srcOrd="0" destOrd="0" parTransId="{2260A0F3-BD57-488B-976F-C6A39ABAD0CB}" sibTransId="{1939CF65-C948-4156-AA9B-B9DD5378A388}"/>
    <dgm:cxn modelId="{D4C35040-3811-4D24-9F29-F60A7EF633F9}" type="presOf" srcId="{9B04ADF1-777C-4AF9-A4F1-D158CD2C8E5F}" destId="{9B4268C3-65C0-44E3-B7E4-E04B198E51AA}" srcOrd="0" destOrd="0" presId="urn:microsoft.com/office/officeart/2005/8/layout/orgChart1"/>
    <dgm:cxn modelId="{13137A04-59B4-4342-844B-64D6782EA3E6}" type="presOf" srcId="{F1B9232E-AFA9-41F2-9C85-426E94FD88D6}" destId="{B5142D07-DB74-452E-8072-DE4C10845FC7}" srcOrd="0" destOrd="0" presId="urn:microsoft.com/office/officeart/2005/8/layout/orgChart1"/>
    <dgm:cxn modelId="{521072D5-2FB3-4FD0-9428-B4C3A9E1AFCC}" type="presParOf" srcId="{E80F586C-0B84-48A2-92A1-78CA82D402A5}" destId="{BE666FC1-654A-4C6B-9702-6F7091A42E42}" srcOrd="0" destOrd="0" presId="urn:microsoft.com/office/officeart/2005/8/layout/orgChart1"/>
    <dgm:cxn modelId="{444F687E-091B-450E-9A8C-1460D8CC2FC3}" type="presParOf" srcId="{BE666FC1-654A-4C6B-9702-6F7091A42E42}" destId="{13D1384C-DCF1-4F83-9C04-475ACD52D0F9}" srcOrd="0" destOrd="0" presId="urn:microsoft.com/office/officeart/2005/8/layout/orgChart1"/>
    <dgm:cxn modelId="{826211D5-15C7-4307-A918-3B590978E04C}" type="presParOf" srcId="{13D1384C-DCF1-4F83-9C04-475ACD52D0F9}" destId="{F13C94D7-1C74-4755-AC6E-334EED3E76CA}" srcOrd="0" destOrd="0" presId="urn:microsoft.com/office/officeart/2005/8/layout/orgChart1"/>
    <dgm:cxn modelId="{62E925BF-68FF-4A68-859D-CA4BAD84E665}" type="presParOf" srcId="{13D1384C-DCF1-4F83-9C04-475ACD52D0F9}" destId="{2D19C6AA-913A-4714-A0BF-2AB467147C5B}" srcOrd="1" destOrd="0" presId="urn:microsoft.com/office/officeart/2005/8/layout/orgChart1"/>
    <dgm:cxn modelId="{E64F3177-D8EE-4D1B-9984-811F0F02B866}" type="presParOf" srcId="{BE666FC1-654A-4C6B-9702-6F7091A42E42}" destId="{64BE86C0-630E-4A56-9AFA-847C3E93858E}" srcOrd="1" destOrd="0" presId="urn:microsoft.com/office/officeart/2005/8/layout/orgChart1"/>
    <dgm:cxn modelId="{91EF4D3E-F7E0-4DF6-A83A-0C83E744D1A6}" type="presParOf" srcId="{64BE86C0-630E-4A56-9AFA-847C3E93858E}" destId="{A57F1E09-DEA7-4A19-9D75-D4FAA1FCEC3E}" srcOrd="0" destOrd="0" presId="urn:microsoft.com/office/officeart/2005/8/layout/orgChart1"/>
    <dgm:cxn modelId="{937DAC68-E9A0-4B31-9A8C-07D4068424C4}" type="presParOf" srcId="{64BE86C0-630E-4A56-9AFA-847C3E93858E}" destId="{D5E9BE37-DB33-44AF-A626-48B058EBA437}" srcOrd="1" destOrd="0" presId="urn:microsoft.com/office/officeart/2005/8/layout/orgChart1"/>
    <dgm:cxn modelId="{EE8CEF77-58A6-423A-8FDB-AF43D56FD41E}" type="presParOf" srcId="{D5E9BE37-DB33-44AF-A626-48B058EBA437}" destId="{1466F1B5-D506-482F-B8D5-F624A3FCDDC4}" srcOrd="0" destOrd="0" presId="urn:microsoft.com/office/officeart/2005/8/layout/orgChart1"/>
    <dgm:cxn modelId="{B2FAEFD6-F744-4FCE-B021-D0285E449DF7}" type="presParOf" srcId="{1466F1B5-D506-482F-B8D5-F624A3FCDDC4}" destId="{AE98F167-C249-4895-827D-1C4D39298D34}" srcOrd="0" destOrd="0" presId="urn:microsoft.com/office/officeart/2005/8/layout/orgChart1"/>
    <dgm:cxn modelId="{A10B56E8-971A-49F4-8916-3388B381F8B6}" type="presParOf" srcId="{1466F1B5-D506-482F-B8D5-F624A3FCDDC4}" destId="{87D5D98F-D674-4261-BB6A-A24A9D8CFA21}" srcOrd="1" destOrd="0" presId="urn:microsoft.com/office/officeart/2005/8/layout/orgChart1"/>
    <dgm:cxn modelId="{A0012D2C-A73C-4427-BA79-22A6DAA554D9}" type="presParOf" srcId="{D5E9BE37-DB33-44AF-A626-48B058EBA437}" destId="{399BDA3B-C6F2-44F4-9C1E-D37CB9C435B3}" srcOrd="1" destOrd="0" presId="urn:microsoft.com/office/officeart/2005/8/layout/orgChart1"/>
    <dgm:cxn modelId="{F2E701E4-11A5-4A68-AD15-E319166319F3}" type="presParOf" srcId="{D5E9BE37-DB33-44AF-A626-48B058EBA437}" destId="{03775974-A860-4BFF-A7E0-C6A5F9420CDB}" srcOrd="2" destOrd="0" presId="urn:microsoft.com/office/officeart/2005/8/layout/orgChart1"/>
    <dgm:cxn modelId="{B93F5D1F-0B11-417F-B7BF-2209194DD434}" type="presParOf" srcId="{64BE86C0-630E-4A56-9AFA-847C3E93858E}" destId="{D82C9485-4336-45D2-975D-27FD197D8764}" srcOrd="2" destOrd="0" presId="urn:microsoft.com/office/officeart/2005/8/layout/orgChart1"/>
    <dgm:cxn modelId="{EADAD53B-4A37-40A9-8055-B3A88F83CC7C}" type="presParOf" srcId="{64BE86C0-630E-4A56-9AFA-847C3E93858E}" destId="{9577D9E9-97EB-40DB-9B7A-DF386E114618}" srcOrd="3" destOrd="0" presId="urn:microsoft.com/office/officeart/2005/8/layout/orgChart1"/>
    <dgm:cxn modelId="{C7798C1F-F3CC-47C8-AB65-398831EC6534}" type="presParOf" srcId="{9577D9E9-97EB-40DB-9B7A-DF386E114618}" destId="{F34B77C3-CB5A-474C-913E-89ECE6A8886F}" srcOrd="0" destOrd="0" presId="urn:microsoft.com/office/officeart/2005/8/layout/orgChart1"/>
    <dgm:cxn modelId="{4510287E-2D01-428E-8411-76504B96DAC6}" type="presParOf" srcId="{F34B77C3-CB5A-474C-913E-89ECE6A8886F}" destId="{DB916EAF-364C-4946-A523-8C5F6D83DCCB}" srcOrd="0" destOrd="0" presId="urn:microsoft.com/office/officeart/2005/8/layout/orgChart1"/>
    <dgm:cxn modelId="{6009E6B7-5F20-472D-AA00-2E2A537CE72C}" type="presParOf" srcId="{F34B77C3-CB5A-474C-913E-89ECE6A8886F}" destId="{28A817F4-7DBF-4D7B-911B-4AEDEB71B22A}" srcOrd="1" destOrd="0" presId="urn:microsoft.com/office/officeart/2005/8/layout/orgChart1"/>
    <dgm:cxn modelId="{3FC03E88-5325-4452-B4D7-1C83996B0586}" type="presParOf" srcId="{9577D9E9-97EB-40DB-9B7A-DF386E114618}" destId="{EFF0A688-B098-4841-8AD0-BE93482E6E93}" srcOrd="1" destOrd="0" presId="urn:microsoft.com/office/officeart/2005/8/layout/orgChart1"/>
    <dgm:cxn modelId="{7593406E-D72D-40EA-9162-4ADCD476B13D}" type="presParOf" srcId="{9577D9E9-97EB-40DB-9B7A-DF386E114618}" destId="{92021E5A-34DE-46D9-A97D-9113D8D8DCEF}" srcOrd="2" destOrd="0" presId="urn:microsoft.com/office/officeart/2005/8/layout/orgChart1"/>
    <dgm:cxn modelId="{27C24BC0-9650-485B-B375-B406902D431C}" type="presParOf" srcId="{64BE86C0-630E-4A56-9AFA-847C3E93858E}" destId="{E7DCF6E1-8EE6-4B2F-BBC9-DDD45D47FF3E}" srcOrd="4" destOrd="0" presId="urn:microsoft.com/office/officeart/2005/8/layout/orgChart1"/>
    <dgm:cxn modelId="{A97CB3E3-C421-4E1F-8622-AD21FF69821F}" type="presParOf" srcId="{64BE86C0-630E-4A56-9AFA-847C3E93858E}" destId="{25ED0A68-980E-4D7B-906A-2E9CE02A975C}" srcOrd="5" destOrd="0" presId="urn:microsoft.com/office/officeart/2005/8/layout/orgChart1"/>
    <dgm:cxn modelId="{3DA84ABD-FC20-4690-8866-DCA71BC0969D}" type="presParOf" srcId="{25ED0A68-980E-4D7B-906A-2E9CE02A975C}" destId="{37E13644-3BC9-45C0-A524-E81C92F27932}" srcOrd="0" destOrd="0" presId="urn:microsoft.com/office/officeart/2005/8/layout/orgChart1"/>
    <dgm:cxn modelId="{46F85824-FEA2-4367-BDDC-9034AE834969}" type="presParOf" srcId="{37E13644-3BC9-45C0-A524-E81C92F27932}" destId="{01A12745-1D7A-4CB1-BC58-F02E6891F8A0}" srcOrd="0" destOrd="0" presId="urn:microsoft.com/office/officeart/2005/8/layout/orgChart1"/>
    <dgm:cxn modelId="{6B4382B6-40AA-4B8D-9CF7-5FDC54B1C201}" type="presParOf" srcId="{37E13644-3BC9-45C0-A524-E81C92F27932}" destId="{FADE20D7-307C-425A-9946-9B616E673725}" srcOrd="1" destOrd="0" presId="urn:microsoft.com/office/officeart/2005/8/layout/orgChart1"/>
    <dgm:cxn modelId="{FB12A70F-8BA8-4E7D-9433-4F5C9CEC3219}" type="presParOf" srcId="{25ED0A68-980E-4D7B-906A-2E9CE02A975C}" destId="{5E8F2FFC-BE08-45A4-BCFF-8B873CBE8F5D}" srcOrd="1" destOrd="0" presId="urn:microsoft.com/office/officeart/2005/8/layout/orgChart1"/>
    <dgm:cxn modelId="{CFD1D00B-FA46-4F48-A1B5-0F8566C287C7}" type="presParOf" srcId="{25ED0A68-980E-4D7B-906A-2E9CE02A975C}" destId="{D594C1DB-281D-4FF5-8A35-CFDC4BA606A2}" srcOrd="2" destOrd="0" presId="urn:microsoft.com/office/officeart/2005/8/layout/orgChart1"/>
    <dgm:cxn modelId="{4954ACA8-5BE3-4C0D-8930-1C75A6A7DA6C}" type="presParOf" srcId="{64BE86C0-630E-4A56-9AFA-847C3E93858E}" destId="{C52C37A2-08AD-4C76-9327-9ED5068F41F6}" srcOrd="6" destOrd="0" presId="urn:microsoft.com/office/officeart/2005/8/layout/orgChart1"/>
    <dgm:cxn modelId="{43301725-8A78-42D0-9729-8A9C7A3BE58F}" type="presParOf" srcId="{64BE86C0-630E-4A56-9AFA-847C3E93858E}" destId="{37073208-5B63-45D4-8CD3-74575B9AB4C3}" srcOrd="7" destOrd="0" presId="urn:microsoft.com/office/officeart/2005/8/layout/orgChart1"/>
    <dgm:cxn modelId="{9DC53B87-4072-48A3-A8A5-13995D7BD20F}" type="presParOf" srcId="{37073208-5B63-45D4-8CD3-74575B9AB4C3}" destId="{28AB6771-9A21-4E89-9DD7-17DB6355819B}" srcOrd="0" destOrd="0" presId="urn:microsoft.com/office/officeart/2005/8/layout/orgChart1"/>
    <dgm:cxn modelId="{3C3442B6-B973-43E7-8125-812B1FFF2A6A}" type="presParOf" srcId="{28AB6771-9A21-4E89-9DD7-17DB6355819B}" destId="{9B4268C3-65C0-44E3-B7E4-E04B198E51AA}" srcOrd="0" destOrd="0" presId="urn:microsoft.com/office/officeart/2005/8/layout/orgChart1"/>
    <dgm:cxn modelId="{9C514CD4-526C-4C57-8E69-A4C6A7E318C5}" type="presParOf" srcId="{28AB6771-9A21-4E89-9DD7-17DB6355819B}" destId="{9230763D-3006-4775-A0DE-9C4A65B83F30}" srcOrd="1" destOrd="0" presId="urn:microsoft.com/office/officeart/2005/8/layout/orgChart1"/>
    <dgm:cxn modelId="{AB59BEFE-7383-45F0-A45F-7EE912D4237F}" type="presParOf" srcId="{37073208-5B63-45D4-8CD3-74575B9AB4C3}" destId="{F9DBF214-9173-460F-B8DE-0DE8C334C0ED}" srcOrd="1" destOrd="0" presId="urn:microsoft.com/office/officeart/2005/8/layout/orgChart1"/>
    <dgm:cxn modelId="{F49D837E-D96A-4CEC-A741-F5A2772C4B88}" type="presParOf" srcId="{F9DBF214-9173-460F-B8DE-0DE8C334C0ED}" destId="{AB1DBA8A-EE98-4AAB-8070-88D25F1526B1}" srcOrd="0" destOrd="0" presId="urn:microsoft.com/office/officeart/2005/8/layout/orgChart1"/>
    <dgm:cxn modelId="{79A11EBA-4364-49A5-B2F6-0D0974C733D6}" type="presParOf" srcId="{F9DBF214-9173-460F-B8DE-0DE8C334C0ED}" destId="{977A7615-9067-4489-91E5-5DCEA2CE4C4E}" srcOrd="1" destOrd="0" presId="urn:microsoft.com/office/officeart/2005/8/layout/orgChart1"/>
    <dgm:cxn modelId="{1B204079-DA43-466E-AE15-6588980A3083}" type="presParOf" srcId="{977A7615-9067-4489-91E5-5DCEA2CE4C4E}" destId="{23A3937E-D757-4171-87B2-D74503E927C9}" srcOrd="0" destOrd="0" presId="urn:microsoft.com/office/officeart/2005/8/layout/orgChart1"/>
    <dgm:cxn modelId="{E744DAEC-F969-430F-83A6-4D3FEAD6D613}" type="presParOf" srcId="{23A3937E-D757-4171-87B2-D74503E927C9}" destId="{C7C3992E-0624-489D-ACFC-8D1F6D9A1741}" srcOrd="0" destOrd="0" presId="urn:microsoft.com/office/officeart/2005/8/layout/orgChart1"/>
    <dgm:cxn modelId="{BA047AA5-3D7E-4706-96FD-DA813DBC0589}" type="presParOf" srcId="{23A3937E-D757-4171-87B2-D74503E927C9}" destId="{1C50AE17-3FE0-4ECB-9C03-09B0DAC5C5FB}" srcOrd="1" destOrd="0" presId="urn:microsoft.com/office/officeart/2005/8/layout/orgChart1"/>
    <dgm:cxn modelId="{0B71FE3C-2081-410F-B73A-510DDD2B1CB6}" type="presParOf" srcId="{977A7615-9067-4489-91E5-5DCEA2CE4C4E}" destId="{9EEF7D33-2B5E-4717-ACF2-656E8EEA91CD}" srcOrd="1" destOrd="0" presId="urn:microsoft.com/office/officeart/2005/8/layout/orgChart1"/>
    <dgm:cxn modelId="{CAFDD6BD-C8E6-4F77-AF60-EF6F59D8DA09}" type="presParOf" srcId="{977A7615-9067-4489-91E5-5DCEA2CE4C4E}" destId="{078CED4F-8831-4156-82F1-343A81E66599}" srcOrd="2" destOrd="0" presId="urn:microsoft.com/office/officeart/2005/8/layout/orgChart1"/>
    <dgm:cxn modelId="{66F4B21A-7995-4117-8D6E-CDD7477A0FE6}" type="presParOf" srcId="{37073208-5B63-45D4-8CD3-74575B9AB4C3}" destId="{F2E7301E-936C-42E0-A201-712D726AD447}" srcOrd="2" destOrd="0" presId="urn:microsoft.com/office/officeart/2005/8/layout/orgChart1"/>
    <dgm:cxn modelId="{FF631A5C-CC99-4FE4-B84A-563013F4C8C0}" type="presParOf" srcId="{64BE86C0-630E-4A56-9AFA-847C3E93858E}" destId="{7B362E11-CD1A-4FF8-8BBA-69A85657464A}" srcOrd="8" destOrd="0" presId="urn:microsoft.com/office/officeart/2005/8/layout/orgChart1"/>
    <dgm:cxn modelId="{514BD6DC-81BD-4517-A1E7-68C74246DB1E}" type="presParOf" srcId="{64BE86C0-630E-4A56-9AFA-847C3E93858E}" destId="{BFF03360-960E-4FBB-B9C1-003FAB95182B}" srcOrd="9" destOrd="0" presId="urn:microsoft.com/office/officeart/2005/8/layout/orgChart1"/>
    <dgm:cxn modelId="{60D5DC3E-01FE-4AD4-98FB-38D76AA80E96}" type="presParOf" srcId="{BFF03360-960E-4FBB-B9C1-003FAB95182B}" destId="{AE3CF521-E3F0-4887-A680-DDECA12795BA}" srcOrd="0" destOrd="0" presId="urn:microsoft.com/office/officeart/2005/8/layout/orgChart1"/>
    <dgm:cxn modelId="{B4D7A245-D980-48F1-A52E-DA6636DF38EA}" type="presParOf" srcId="{AE3CF521-E3F0-4887-A680-DDECA12795BA}" destId="{B5142D07-DB74-452E-8072-DE4C10845FC7}" srcOrd="0" destOrd="0" presId="urn:microsoft.com/office/officeart/2005/8/layout/orgChart1"/>
    <dgm:cxn modelId="{7BD063B2-55A1-4E5B-B060-DDF06970EFE5}" type="presParOf" srcId="{AE3CF521-E3F0-4887-A680-DDECA12795BA}" destId="{A2B06BD2-E5D4-4EF8-B307-28E326DD46FF}" srcOrd="1" destOrd="0" presId="urn:microsoft.com/office/officeart/2005/8/layout/orgChart1"/>
    <dgm:cxn modelId="{18F45A6C-1A39-496B-AB0F-D0108AC47987}" type="presParOf" srcId="{BFF03360-960E-4FBB-B9C1-003FAB95182B}" destId="{91EFA914-D618-4627-A3CA-A8327F8E818E}" srcOrd="1" destOrd="0" presId="urn:microsoft.com/office/officeart/2005/8/layout/orgChart1"/>
    <dgm:cxn modelId="{75F93297-F9C2-460B-BD3E-31CE8AD57936}" type="presParOf" srcId="{BFF03360-960E-4FBB-B9C1-003FAB95182B}" destId="{C53B0748-5919-4454-A6AE-CDBAEC6E9337}" srcOrd="2" destOrd="0" presId="urn:microsoft.com/office/officeart/2005/8/layout/orgChart1"/>
    <dgm:cxn modelId="{B96502EE-C309-45F9-8CBB-FE4FEDEA0767}" type="presParOf" srcId="{64BE86C0-630E-4A56-9AFA-847C3E93858E}" destId="{C23C72FA-4293-4146-AF3C-AA9BA947A73E}" srcOrd="10" destOrd="0" presId="urn:microsoft.com/office/officeart/2005/8/layout/orgChart1"/>
    <dgm:cxn modelId="{6C315622-7F8E-4BA5-A6C6-6D327EAF4B63}" type="presParOf" srcId="{64BE86C0-630E-4A56-9AFA-847C3E93858E}" destId="{1E03FBDE-2671-4B95-9C3D-2ACA04F12D53}" srcOrd="11" destOrd="0" presId="urn:microsoft.com/office/officeart/2005/8/layout/orgChart1"/>
    <dgm:cxn modelId="{11E43E58-326E-439D-86E2-93CA7D3092F8}" type="presParOf" srcId="{1E03FBDE-2671-4B95-9C3D-2ACA04F12D53}" destId="{E791D4A2-27FB-4477-A6ED-6B5C1BB9F474}" srcOrd="0" destOrd="0" presId="urn:microsoft.com/office/officeart/2005/8/layout/orgChart1"/>
    <dgm:cxn modelId="{86037762-264C-4093-820F-0136CA262503}" type="presParOf" srcId="{E791D4A2-27FB-4477-A6ED-6B5C1BB9F474}" destId="{7668880D-A8B6-4A50-A966-4C4C504E5EB1}" srcOrd="0" destOrd="0" presId="urn:microsoft.com/office/officeart/2005/8/layout/orgChart1"/>
    <dgm:cxn modelId="{DD1908E5-2339-4B32-B1E3-837BE38BFC61}" type="presParOf" srcId="{E791D4A2-27FB-4477-A6ED-6B5C1BB9F474}" destId="{30EC3DB9-B615-429F-BF31-76D9AEA8E9FE}" srcOrd="1" destOrd="0" presId="urn:microsoft.com/office/officeart/2005/8/layout/orgChart1"/>
    <dgm:cxn modelId="{34DA1219-F275-4E09-B76A-9AB52F3DFA9A}" type="presParOf" srcId="{1E03FBDE-2671-4B95-9C3D-2ACA04F12D53}" destId="{31C448A1-E5E7-42CA-BBA8-6CC9B8A39405}" srcOrd="1" destOrd="0" presId="urn:microsoft.com/office/officeart/2005/8/layout/orgChart1"/>
    <dgm:cxn modelId="{63A65EA7-9D99-4AB9-A4AE-61AC4E0A5C62}" type="presParOf" srcId="{1E03FBDE-2671-4B95-9C3D-2ACA04F12D53}" destId="{E245A6D7-3097-4374-B90C-CF7B3430763D}" srcOrd="2" destOrd="0" presId="urn:microsoft.com/office/officeart/2005/8/layout/orgChart1"/>
    <dgm:cxn modelId="{E799BFE0-FC4B-4582-B907-796283D785D7}" type="presParOf" srcId="{BE666FC1-654A-4C6B-9702-6F7091A42E42}" destId="{DBEEE834-2610-4004-9524-CD4FDFA59E7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E80AF5-440B-47BE-9D85-6FF41477AA8D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</dgm:pt>
    <dgm:pt modelId="{0ADF786A-E3AD-4E30-BBF1-1D4F09DEFD5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 smtClean="0">
              <a:ln/>
              <a:effectLst/>
              <a:latin typeface="Arial Black" pitchFamily="34" charset="0"/>
            </a:rPr>
            <a:t>Коммуникативные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cap="none" normalizeH="0" baseline="0" dirty="0" smtClean="0">
              <a:ln/>
              <a:effectLst/>
              <a:latin typeface="Arial Black" pitchFamily="34" charset="0"/>
            </a:rPr>
            <a:t> действия</a:t>
          </a:r>
        </a:p>
      </dgm:t>
    </dgm:pt>
    <dgm:pt modelId="{009D1DFA-6826-4125-B002-FB078B7D7EA1}" type="parTrans" cxnId="{2DCC91DF-3F40-4FC7-9D7B-3E2111FE20D1}">
      <dgm:prSet/>
      <dgm:spPr/>
      <dgm:t>
        <a:bodyPr/>
        <a:lstStyle/>
        <a:p>
          <a:endParaRPr lang="ru-RU"/>
        </a:p>
      </dgm:t>
    </dgm:pt>
    <dgm:pt modelId="{C235F83C-0E06-4DFD-927F-26509E78F78E}" type="sibTrans" cxnId="{2DCC91DF-3F40-4FC7-9D7B-3E2111FE20D1}">
      <dgm:prSet/>
      <dgm:spPr/>
      <dgm:t>
        <a:bodyPr/>
        <a:lstStyle/>
        <a:p>
          <a:endParaRPr lang="ru-RU"/>
        </a:p>
      </dgm:t>
    </dgm:pt>
    <dgm:pt modelId="{97F026CF-F4EE-4312-9693-77CD9BDAC36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Планиро</a:t>
          </a: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вание</a:t>
          </a:r>
          <a:endParaRPr kumimoji="0" lang="ru-RU" sz="1400" b="0" i="0" u="none" strike="noStrike" cap="none" normalizeH="0" baseline="0" dirty="0" smtClean="0">
            <a:ln/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учебного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сотрудни</a:t>
          </a: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чества</a:t>
          </a:r>
          <a:endParaRPr kumimoji="0" lang="ru-RU" sz="1400" b="0" i="0" u="none" strike="noStrike" cap="none" normalizeH="0" baseline="0" dirty="0" smtClean="0">
            <a:ln/>
            <a:effectLst/>
            <a:latin typeface="Arial Black" pitchFamily="34" charset="0"/>
          </a:endParaRPr>
        </a:p>
      </dgm:t>
    </dgm:pt>
    <dgm:pt modelId="{781E657F-E511-49D8-B334-2BF7D0A8019F}" type="parTrans" cxnId="{3CDEDE04-E2ED-4E0A-BC08-B01932739BAF}">
      <dgm:prSet/>
      <dgm:spPr/>
      <dgm:t>
        <a:bodyPr/>
        <a:lstStyle/>
        <a:p>
          <a:endParaRPr lang="ru-RU"/>
        </a:p>
      </dgm:t>
    </dgm:pt>
    <dgm:pt modelId="{5D28A68A-FE92-4F2D-8347-7A2E0D18E95B}" type="sibTrans" cxnId="{3CDEDE04-E2ED-4E0A-BC08-B01932739BAF}">
      <dgm:prSet/>
      <dgm:spPr/>
      <dgm:t>
        <a:bodyPr/>
        <a:lstStyle/>
        <a:p>
          <a:endParaRPr lang="ru-RU"/>
        </a:p>
      </dgm:t>
    </dgm:pt>
    <dgm:pt modelId="{634AE8A8-9BAC-4C18-88E1-4C32F898F77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Постановка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вопросов</a:t>
          </a:r>
        </a:p>
      </dgm:t>
    </dgm:pt>
    <dgm:pt modelId="{71D677E7-F3B3-41BF-A517-A10CD01F93BE}" type="parTrans" cxnId="{D1E286EC-ADB6-494F-B20F-00C54578073E}">
      <dgm:prSet/>
      <dgm:spPr/>
      <dgm:t>
        <a:bodyPr/>
        <a:lstStyle/>
        <a:p>
          <a:endParaRPr lang="ru-RU"/>
        </a:p>
      </dgm:t>
    </dgm:pt>
    <dgm:pt modelId="{639E775F-0FBD-432C-843E-300697AC5733}" type="sibTrans" cxnId="{D1E286EC-ADB6-494F-B20F-00C54578073E}">
      <dgm:prSet/>
      <dgm:spPr/>
      <dgm:t>
        <a:bodyPr/>
        <a:lstStyle/>
        <a:p>
          <a:endParaRPr lang="ru-RU"/>
        </a:p>
      </dgm:t>
    </dgm:pt>
    <dgm:pt modelId="{A938F5F8-59BD-4E20-953A-5A89B4BFF9E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Построение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речевых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высказы</a:t>
          </a: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err="1" smtClean="0">
              <a:ln/>
              <a:effectLst/>
              <a:latin typeface="Arial Black" pitchFamily="34" charset="0"/>
            </a:rPr>
            <a:t>ваний</a:t>
          </a:r>
          <a:endParaRPr kumimoji="0" lang="ru-RU" sz="1400" b="0" i="0" u="none" strike="noStrike" cap="none" normalizeH="0" baseline="0" dirty="0" smtClean="0">
            <a:ln/>
            <a:effectLst/>
            <a:latin typeface="Arial Black" pitchFamily="34" charset="0"/>
          </a:endParaRPr>
        </a:p>
      </dgm:t>
    </dgm:pt>
    <dgm:pt modelId="{494B0C40-20DF-48D0-9123-BBF8D7D702EB}" type="parTrans" cxnId="{7005E0FF-BC8F-40B1-AA97-88B408BC6726}">
      <dgm:prSet/>
      <dgm:spPr/>
      <dgm:t>
        <a:bodyPr/>
        <a:lstStyle/>
        <a:p>
          <a:endParaRPr lang="ru-RU"/>
        </a:p>
      </dgm:t>
    </dgm:pt>
    <dgm:pt modelId="{772AF35F-BD13-4E0B-9D79-AAB5056B8E70}" type="sibTrans" cxnId="{7005E0FF-BC8F-40B1-AA97-88B408BC6726}">
      <dgm:prSet/>
      <dgm:spPr/>
      <dgm:t>
        <a:bodyPr/>
        <a:lstStyle/>
        <a:p>
          <a:endParaRPr lang="ru-RU"/>
        </a:p>
      </dgm:t>
    </dgm:pt>
    <dgm:pt modelId="{4AAB92B1-6BD2-4776-8F0E-CB4FE802509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Лидерство 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согласование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действий с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cap="none" normalizeH="0" baseline="0" dirty="0" smtClean="0">
              <a:ln/>
              <a:effectLst/>
              <a:latin typeface="Arial Black" pitchFamily="34" charset="0"/>
            </a:rPr>
            <a:t>партнером</a:t>
          </a:r>
        </a:p>
      </dgm:t>
    </dgm:pt>
    <dgm:pt modelId="{51CB6856-2E9E-4C32-90E7-2660B8817262}" type="parTrans" cxnId="{6D75708E-2773-4111-8AB6-856FE0F492E7}">
      <dgm:prSet/>
      <dgm:spPr/>
      <dgm:t>
        <a:bodyPr/>
        <a:lstStyle/>
        <a:p>
          <a:endParaRPr lang="ru-RU"/>
        </a:p>
      </dgm:t>
    </dgm:pt>
    <dgm:pt modelId="{1A522B9C-3C04-422B-8EA4-AD93C48088C2}" type="sibTrans" cxnId="{6D75708E-2773-4111-8AB6-856FE0F492E7}">
      <dgm:prSet/>
      <dgm:spPr/>
      <dgm:t>
        <a:bodyPr/>
        <a:lstStyle/>
        <a:p>
          <a:endParaRPr lang="ru-RU"/>
        </a:p>
      </dgm:t>
    </dgm:pt>
    <dgm:pt modelId="{BF2304DA-5D7A-4747-9787-5B7AB8112E17}" type="pres">
      <dgm:prSet presAssocID="{A9E80AF5-440B-47BE-9D85-6FF41477AA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255D41-878A-4D77-A7C6-9C80AF4E2727}" type="pres">
      <dgm:prSet presAssocID="{0ADF786A-E3AD-4E30-BBF1-1D4F09DEFD51}" presName="hierRoot1" presStyleCnt="0">
        <dgm:presLayoutVars>
          <dgm:hierBranch/>
        </dgm:presLayoutVars>
      </dgm:prSet>
      <dgm:spPr/>
    </dgm:pt>
    <dgm:pt modelId="{67F177E4-E405-4F88-9A77-290F5D97FDBA}" type="pres">
      <dgm:prSet presAssocID="{0ADF786A-E3AD-4E30-BBF1-1D4F09DEFD51}" presName="rootComposite1" presStyleCnt="0"/>
      <dgm:spPr/>
    </dgm:pt>
    <dgm:pt modelId="{C5E3232F-6BAB-4F65-BD4E-F6533CB2644E}" type="pres">
      <dgm:prSet presAssocID="{0ADF786A-E3AD-4E30-BBF1-1D4F09DEFD51}" presName="rootText1" presStyleLbl="node0" presStyleIdx="0" presStyleCnt="1" custScaleX="1535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765B5C-1F9C-45F5-ADA7-7BE4F559312C}" type="pres">
      <dgm:prSet presAssocID="{0ADF786A-E3AD-4E30-BBF1-1D4F09DEFD5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645D234-2730-42DB-8D29-A427C0342B97}" type="pres">
      <dgm:prSet presAssocID="{0ADF786A-E3AD-4E30-BBF1-1D4F09DEFD51}" presName="hierChild2" presStyleCnt="0"/>
      <dgm:spPr/>
    </dgm:pt>
    <dgm:pt modelId="{D3B638D1-CD2B-4B5B-B938-98F73EBF7AAF}" type="pres">
      <dgm:prSet presAssocID="{781E657F-E511-49D8-B334-2BF7D0A8019F}" presName="Name35" presStyleLbl="parChTrans1D2" presStyleIdx="0" presStyleCnt="4"/>
      <dgm:spPr/>
      <dgm:t>
        <a:bodyPr/>
        <a:lstStyle/>
        <a:p>
          <a:endParaRPr lang="ru-RU"/>
        </a:p>
      </dgm:t>
    </dgm:pt>
    <dgm:pt modelId="{1F6A0A9A-4C0B-46D7-87D4-6895B45D5869}" type="pres">
      <dgm:prSet presAssocID="{97F026CF-F4EE-4312-9693-77CD9BDAC36E}" presName="hierRoot2" presStyleCnt="0">
        <dgm:presLayoutVars>
          <dgm:hierBranch/>
        </dgm:presLayoutVars>
      </dgm:prSet>
      <dgm:spPr/>
    </dgm:pt>
    <dgm:pt modelId="{8A4E8EE5-F800-4223-AE87-1B81005C4EBC}" type="pres">
      <dgm:prSet presAssocID="{97F026CF-F4EE-4312-9693-77CD9BDAC36E}" presName="rootComposite" presStyleCnt="0"/>
      <dgm:spPr/>
    </dgm:pt>
    <dgm:pt modelId="{2A72F9B3-CD80-4125-A9D7-D368B823BEE4}" type="pres">
      <dgm:prSet presAssocID="{97F026CF-F4EE-4312-9693-77CD9BDAC36E}" presName="rootText" presStyleLbl="node2" presStyleIdx="0" presStyleCnt="4" custScaleX="103188" custScaleY="1565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82973D-48FE-48A2-B3CA-E570CA76F4AE}" type="pres">
      <dgm:prSet presAssocID="{97F026CF-F4EE-4312-9693-77CD9BDAC36E}" presName="rootConnector" presStyleLbl="node2" presStyleIdx="0" presStyleCnt="4"/>
      <dgm:spPr/>
      <dgm:t>
        <a:bodyPr/>
        <a:lstStyle/>
        <a:p>
          <a:endParaRPr lang="ru-RU"/>
        </a:p>
      </dgm:t>
    </dgm:pt>
    <dgm:pt modelId="{7D9CF429-8F7E-44CB-925B-BD8E0E65BC68}" type="pres">
      <dgm:prSet presAssocID="{97F026CF-F4EE-4312-9693-77CD9BDAC36E}" presName="hierChild4" presStyleCnt="0"/>
      <dgm:spPr/>
    </dgm:pt>
    <dgm:pt modelId="{AE41CC69-2BEF-4402-AE87-61A0B1915424}" type="pres">
      <dgm:prSet presAssocID="{97F026CF-F4EE-4312-9693-77CD9BDAC36E}" presName="hierChild5" presStyleCnt="0"/>
      <dgm:spPr/>
    </dgm:pt>
    <dgm:pt modelId="{7688AFBA-E9AC-4E16-9770-E230AEF65EEF}" type="pres">
      <dgm:prSet presAssocID="{71D677E7-F3B3-41BF-A517-A10CD01F93BE}" presName="Name35" presStyleLbl="parChTrans1D2" presStyleIdx="1" presStyleCnt="4"/>
      <dgm:spPr/>
      <dgm:t>
        <a:bodyPr/>
        <a:lstStyle/>
        <a:p>
          <a:endParaRPr lang="ru-RU"/>
        </a:p>
      </dgm:t>
    </dgm:pt>
    <dgm:pt modelId="{B5288E80-AB11-4B90-9D25-7A5BBBEE92E7}" type="pres">
      <dgm:prSet presAssocID="{634AE8A8-9BAC-4C18-88E1-4C32F898F77D}" presName="hierRoot2" presStyleCnt="0">
        <dgm:presLayoutVars>
          <dgm:hierBranch/>
        </dgm:presLayoutVars>
      </dgm:prSet>
      <dgm:spPr/>
    </dgm:pt>
    <dgm:pt modelId="{4B8B067A-56D6-40CC-A052-4FC9261DBBCE}" type="pres">
      <dgm:prSet presAssocID="{634AE8A8-9BAC-4C18-88E1-4C32F898F77D}" presName="rootComposite" presStyleCnt="0"/>
      <dgm:spPr/>
    </dgm:pt>
    <dgm:pt modelId="{67A8DB81-E466-4DF8-A449-A50D17488AFE}" type="pres">
      <dgm:prSet presAssocID="{634AE8A8-9BAC-4C18-88E1-4C32F898F77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7E8DCF-7D25-4058-B846-92E980995EE8}" type="pres">
      <dgm:prSet presAssocID="{634AE8A8-9BAC-4C18-88E1-4C32F898F77D}" presName="rootConnector" presStyleLbl="node2" presStyleIdx="1" presStyleCnt="4"/>
      <dgm:spPr/>
      <dgm:t>
        <a:bodyPr/>
        <a:lstStyle/>
        <a:p>
          <a:endParaRPr lang="ru-RU"/>
        </a:p>
      </dgm:t>
    </dgm:pt>
    <dgm:pt modelId="{8B19905E-1BD5-4648-8EE1-58CBF169CB5C}" type="pres">
      <dgm:prSet presAssocID="{634AE8A8-9BAC-4C18-88E1-4C32F898F77D}" presName="hierChild4" presStyleCnt="0"/>
      <dgm:spPr/>
    </dgm:pt>
    <dgm:pt modelId="{FDFFC77B-9BF8-4AFE-929D-02FE2A790D16}" type="pres">
      <dgm:prSet presAssocID="{634AE8A8-9BAC-4C18-88E1-4C32F898F77D}" presName="hierChild5" presStyleCnt="0"/>
      <dgm:spPr/>
    </dgm:pt>
    <dgm:pt modelId="{68A5F872-A8A3-4793-AC11-88796D20138B}" type="pres">
      <dgm:prSet presAssocID="{494B0C40-20DF-48D0-9123-BBF8D7D702EB}" presName="Name35" presStyleLbl="parChTrans1D2" presStyleIdx="2" presStyleCnt="4"/>
      <dgm:spPr/>
      <dgm:t>
        <a:bodyPr/>
        <a:lstStyle/>
        <a:p>
          <a:endParaRPr lang="ru-RU"/>
        </a:p>
      </dgm:t>
    </dgm:pt>
    <dgm:pt modelId="{7D06018C-6E6B-40BE-B3ED-A7A4C0656D96}" type="pres">
      <dgm:prSet presAssocID="{A938F5F8-59BD-4E20-953A-5A89B4BFF9E8}" presName="hierRoot2" presStyleCnt="0">
        <dgm:presLayoutVars>
          <dgm:hierBranch/>
        </dgm:presLayoutVars>
      </dgm:prSet>
      <dgm:spPr/>
    </dgm:pt>
    <dgm:pt modelId="{46D9F48E-C3BE-473C-961A-1CC7074B4B06}" type="pres">
      <dgm:prSet presAssocID="{A938F5F8-59BD-4E20-953A-5A89B4BFF9E8}" presName="rootComposite" presStyleCnt="0"/>
      <dgm:spPr/>
    </dgm:pt>
    <dgm:pt modelId="{6E01D499-8552-4D65-A80E-EF2AD0932DEE}" type="pres">
      <dgm:prSet presAssocID="{A938F5F8-59BD-4E20-953A-5A89B4BFF9E8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5F9C0D-9978-4BD8-8AEE-A287834BC43A}" type="pres">
      <dgm:prSet presAssocID="{A938F5F8-59BD-4E20-953A-5A89B4BFF9E8}" presName="rootConnector" presStyleLbl="node2" presStyleIdx="2" presStyleCnt="4"/>
      <dgm:spPr/>
      <dgm:t>
        <a:bodyPr/>
        <a:lstStyle/>
        <a:p>
          <a:endParaRPr lang="ru-RU"/>
        </a:p>
      </dgm:t>
    </dgm:pt>
    <dgm:pt modelId="{B4AE3268-1990-449D-B66D-3A86FBD51569}" type="pres">
      <dgm:prSet presAssocID="{A938F5F8-59BD-4E20-953A-5A89B4BFF9E8}" presName="hierChild4" presStyleCnt="0"/>
      <dgm:spPr/>
    </dgm:pt>
    <dgm:pt modelId="{F4A5490F-4C96-4321-9CA8-261021794137}" type="pres">
      <dgm:prSet presAssocID="{A938F5F8-59BD-4E20-953A-5A89B4BFF9E8}" presName="hierChild5" presStyleCnt="0"/>
      <dgm:spPr/>
    </dgm:pt>
    <dgm:pt modelId="{EA38DE04-9DF0-4261-9236-4C9F57F141C3}" type="pres">
      <dgm:prSet presAssocID="{51CB6856-2E9E-4C32-90E7-2660B8817262}" presName="Name35" presStyleLbl="parChTrans1D2" presStyleIdx="3" presStyleCnt="4"/>
      <dgm:spPr/>
      <dgm:t>
        <a:bodyPr/>
        <a:lstStyle/>
        <a:p>
          <a:endParaRPr lang="ru-RU"/>
        </a:p>
      </dgm:t>
    </dgm:pt>
    <dgm:pt modelId="{4E6F98BF-30F7-4169-A692-C1EFE7C5C258}" type="pres">
      <dgm:prSet presAssocID="{4AAB92B1-6BD2-4776-8F0E-CB4FE8025091}" presName="hierRoot2" presStyleCnt="0">
        <dgm:presLayoutVars>
          <dgm:hierBranch/>
        </dgm:presLayoutVars>
      </dgm:prSet>
      <dgm:spPr/>
    </dgm:pt>
    <dgm:pt modelId="{489B1C53-AF69-4FB1-9885-B016109DEE4C}" type="pres">
      <dgm:prSet presAssocID="{4AAB92B1-6BD2-4776-8F0E-CB4FE8025091}" presName="rootComposite" presStyleCnt="0"/>
      <dgm:spPr/>
    </dgm:pt>
    <dgm:pt modelId="{153CD917-C32A-4526-92FC-F01A10B5A3E3}" type="pres">
      <dgm:prSet presAssocID="{4AAB92B1-6BD2-4776-8F0E-CB4FE802509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8E3263-D547-4087-934A-4CBFDB909C25}" type="pres">
      <dgm:prSet presAssocID="{4AAB92B1-6BD2-4776-8F0E-CB4FE8025091}" presName="rootConnector" presStyleLbl="node2" presStyleIdx="3" presStyleCnt="4"/>
      <dgm:spPr/>
      <dgm:t>
        <a:bodyPr/>
        <a:lstStyle/>
        <a:p>
          <a:endParaRPr lang="ru-RU"/>
        </a:p>
      </dgm:t>
    </dgm:pt>
    <dgm:pt modelId="{8164D90B-1798-488B-B722-FE7B4720C8A7}" type="pres">
      <dgm:prSet presAssocID="{4AAB92B1-6BD2-4776-8F0E-CB4FE8025091}" presName="hierChild4" presStyleCnt="0"/>
      <dgm:spPr/>
    </dgm:pt>
    <dgm:pt modelId="{3D4F7F43-8219-455C-9A90-7BE8AECCB519}" type="pres">
      <dgm:prSet presAssocID="{4AAB92B1-6BD2-4776-8F0E-CB4FE8025091}" presName="hierChild5" presStyleCnt="0"/>
      <dgm:spPr/>
    </dgm:pt>
    <dgm:pt modelId="{5B989146-6B78-4EF8-861F-D87E321C8BAF}" type="pres">
      <dgm:prSet presAssocID="{0ADF786A-E3AD-4E30-BBF1-1D4F09DEFD51}" presName="hierChild3" presStyleCnt="0"/>
      <dgm:spPr/>
    </dgm:pt>
  </dgm:ptLst>
  <dgm:cxnLst>
    <dgm:cxn modelId="{6D75708E-2773-4111-8AB6-856FE0F492E7}" srcId="{0ADF786A-E3AD-4E30-BBF1-1D4F09DEFD51}" destId="{4AAB92B1-6BD2-4776-8F0E-CB4FE8025091}" srcOrd="3" destOrd="0" parTransId="{51CB6856-2E9E-4C32-90E7-2660B8817262}" sibTransId="{1A522B9C-3C04-422B-8EA4-AD93C48088C2}"/>
    <dgm:cxn modelId="{7005E0FF-BC8F-40B1-AA97-88B408BC6726}" srcId="{0ADF786A-E3AD-4E30-BBF1-1D4F09DEFD51}" destId="{A938F5F8-59BD-4E20-953A-5A89B4BFF9E8}" srcOrd="2" destOrd="0" parTransId="{494B0C40-20DF-48D0-9123-BBF8D7D702EB}" sibTransId="{772AF35F-BD13-4E0B-9D79-AAB5056B8E70}"/>
    <dgm:cxn modelId="{F268D57B-6F2F-4EAF-94D5-7D44936E29FE}" type="presOf" srcId="{634AE8A8-9BAC-4C18-88E1-4C32F898F77D}" destId="{D27E8DCF-7D25-4058-B846-92E980995EE8}" srcOrd="1" destOrd="0" presId="urn:microsoft.com/office/officeart/2005/8/layout/orgChart1"/>
    <dgm:cxn modelId="{DB648E42-5465-4A39-8242-61E38CB1AE2D}" type="presOf" srcId="{97F026CF-F4EE-4312-9693-77CD9BDAC36E}" destId="{F182973D-48FE-48A2-B3CA-E570CA76F4AE}" srcOrd="1" destOrd="0" presId="urn:microsoft.com/office/officeart/2005/8/layout/orgChart1"/>
    <dgm:cxn modelId="{B872350E-ED54-437B-B02E-C8196C41F27E}" type="presOf" srcId="{781E657F-E511-49D8-B334-2BF7D0A8019F}" destId="{D3B638D1-CD2B-4B5B-B938-98F73EBF7AAF}" srcOrd="0" destOrd="0" presId="urn:microsoft.com/office/officeart/2005/8/layout/orgChart1"/>
    <dgm:cxn modelId="{3CDEDE04-E2ED-4E0A-BC08-B01932739BAF}" srcId="{0ADF786A-E3AD-4E30-BBF1-1D4F09DEFD51}" destId="{97F026CF-F4EE-4312-9693-77CD9BDAC36E}" srcOrd="0" destOrd="0" parTransId="{781E657F-E511-49D8-B334-2BF7D0A8019F}" sibTransId="{5D28A68A-FE92-4F2D-8347-7A2E0D18E95B}"/>
    <dgm:cxn modelId="{422637AC-FC74-4982-B833-89C7CB51E3E2}" type="presOf" srcId="{0ADF786A-E3AD-4E30-BBF1-1D4F09DEFD51}" destId="{C5E3232F-6BAB-4F65-BD4E-F6533CB2644E}" srcOrd="0" destOrd="0" presId="urn:microsoft.com/office/officeart/2005/8/layout/orgChart1"/>
    <dgm:cxn modelId="{2AAAA204-5D69-4CD3-8C4B-E690FBB6B4D9}" type="presOf" srcId="{97F026CF-F4EE-4312-9693-77CD9BDAC36E}" destId="{2A72F9B3-CD80-4125-A9D7-D368B823BEE4}" srcOrd="0" destOrd="0" presId="urn:microsoft.com/office/officeart/2005/8/layout/orgChart1"/>
    <dgm:cxn modelId="{C233A90B-A794-4BC3-A2EC-872F9B599180}" type="presOf" srcId="{71D677E7-F3B3-41BF-A517-A10CD01F93BE}" destId="{7688AFBA-E9AC-4E16-9770-E230AEF65EEF}" srcOrd="0" destOrd="0" presId="urn:microsoft.com/office/officeart/2005/8/layout/orgChart1"/>
    <dgm:cxn modelId="{C802F8A9-CF84-4846-B6EB-997FDB4159C6}" type="presOf" srcId="{4AAB92B1-6BD2-4776-8F0E-CB4FE8025091}" destId="{368E3263-D547-4087-934A-4CBFDB909C25}" srcOrd="1" destOrd="0" presId="urn:microsoft.com/office/officeart/2005/8/layout/orgChart1"/>
    <dgm:cxn modelId="{9A1B6A9F-2FD9-4A47-92CB-14501E44CF1D}" type="presOf" srcId="{0ADF786A-E3AD-4E30-BBF1-1D4F09DEFD51}" destId="{C6765B5C-1F9C-45F5-ADA7-7BE4F559312C}" srcOrd="1" destOrd="0" presId="urn:microsoft.com/office/officeart/2005/8/layout/orgChart1"/>
    <dgm:cxn modelId="{1FAF3093-B123-4F59-82EB-848CB43C5B1F}" type="presOf" srcId="{634AE8A8-9BAC-4C18-88E1-4C32F898F77D}" destId="{67A8DB81-E466-4DF8-A449-A50D17488AFE}" srcOrd="0" destOrd="0" presId="urn:microsoft.com/office/officeart/2005/8/layout/orgChart1"/>
    <dgm:cxn modelId="{BAB2B622-82FA-4C1A-BEE9-7952ACA986A8}" type="presOf" srcId="{51CB6856-2E9E-4C32-90E7-2660B8817262}" destId="{EA38DE04-9DF0-4261-9236-4C9F57F141C3}" srcOrd="0" destOrd="0" presId="urn:microsoft.com/office/officeart/2005/8/layout/orgChart1"/>
    <dgm:cxn modelId="{6795D0AA-885C-4C73-BBA7-DF70C9789D6A}" type="presOf" srcId="{A9E80AF5-440B-47BE-9D85-6FF41477AA8D}" destId="{BF2304DA-5D7A-4747-9787-5B7AB8112E17}" srcOrd="0" destOrd="0" presId="urn:microsoft.com/office/officeart/2005/8/layout/orgChart1"/>
    <dgm:cxn modelId="{91586C20-589F-4CED-8BD7-D8AF88D0D1F3}" type="presOf" srcId="{494B0C40-20DF-48D0-9123-BBF8D7D702EB}" destId="{68A5F872-A8A3-4793-AC11-88796D20138B}" srcOrd="0" destOrd="0" presId="urn:microsoft.com/office/officeart/2005/8/layout/orgChart1"/>
    <dgm:cxn modelId="{65F9899A-5151-4604-89B2-F94EFDCA6D4C}" type="presOf" srcId="{A938F5F8-59BD-4E20-953A-5A89B4BFF9E8}" destId="{6E01D499-8552-4D65-A80E-EF2AD0932DEE}" srcOrd="0" destOrd="0" presId="urn:microsoft.com/office/officeart/2005/8/layout/orgChart1"/>
    <dgm:cxn modelId="{D1E286EC-ADB6-494F-B20F-00C54578073E}" srcId="{0ADF786A-E3AD-4E30-BBF1-1D4F09DEFD51}" destId="{634AE8A8-9BAC-4C18-88E1-4C32F898F77D}" srcOrd="1" destOrd="0" parTransId="{71D677E7-F3B3-41BF-A517-A10CD01F93BE}" sibTransId="{639E775F-0FBD-432C-843E-300697AC5733}"/>
    <dgm:cxn modelId="{CC8F7CDD-78CC-4147-B634-7F3AE3BE3C07}" type="presOf" srcId="{A938F5F8-59BD-4E20-953A-5A89B4BFF9E8}" destId="{C25F9C0D-9978-4BD8-8AEE-A287834BC43A}" srcOrd="1" destOrd="0" presId="urn:microsoft.com/office/officeart/2005/8/layout/orgChart1"/>
    <dgm:cxn modelId="{2DCC91DF-3F40-4FC7-9D7B-3E2111FE20D1}" srcId="{A9E80AF5-440B-47BE-9D85-6FF41477AA8D}" destId="{0ADF786A-E3AD-4E30-BBF1-1D4F09DEFD51}" srcOrd="0" destOrd="0" parTransId="{009D1DFA-6826-4125-B002-FB078B7D7EA1}" sibTransId="{C235F83C-0E06-4DFD-927F-26509E78F78E}"/>
    <dgm:cxn modelId="{420E2ED1-13B7-4E8F-B92B-FDBE1B80DC6F}" type="presOf" srcId="{4AAB92B1-6BD2-4776-8F0E-CB4FE8025091}" destId="{153CD917-C32A-4526-92FC-F01A10B5A3E3}" srcOrd="0" destOrd="0" presId="urn:microsoft.com/office/officeart/2005/8/layout/orgChart1"/>
    <dgm:cxn modelId="{CC98035B-6320-48A5-884F-B7EA97D9656B}" type="presParOf" srcId="{BF2304DA-5D7A-4747-9787-5B7AB8112E17}" destId="{03255D41-878A-4D77-A7C6-9C80AF4E2727}" srcOrd="0" destOrd="0" presId="urn:microsoft.com/office/officeart/2005/8/layout/orgChart1"/>
    <dgm:cxn modelId="{AA3D8C30-CA23-4596-9875-75A93BD8E80A}" type="presParOf" srcId="{03255D41-878A-4D77-A7C6-9C80AF4E2727}" destId="{67F177E4-E405-4F88-9A77-290F5D97FDBA}" srcOrd="0" destOrd="0" presId="urn:microsoft.com/office/officeart/2005/8/layout/orgChart1"/>
    <dgm:cxn modelId="{6A24EC08-9AD2-462B-84E6-E4D72AC78917}" type="presParOf" srcId="{67F177E4-E405-4F88-9A77-290F5D97FDBA}" destId="{C5E3232F-6BAB-4F65-BD4E-F6533CB2644E}" srcOrd="0" destOrd="0" presId="urn:microsoft.com/office/officeart/2005/8/layout/orgChart1"/>
    <dgm:cxn modelId="{D6C38440-0962-45DA-883D-277F25260E65}" type="presParOf" srcId="{67F177E4-E405-4F88-9A77-290F5D97FDBA}" destId="{C6765B5C-1F9C-45F5-ADA7-7BE4F559312C}" srcOrd="1" destOrd="0" presId="urn:microsoft.com/office/officeart/2005/8/layout/orgChart1"/>
    <dgm:cxn modelId="{BA654D4B-4322-43E2-9297-2D112A96A579}" type="presParOf" srcId="{03255D41-878A-4D77-A7C6-9C80AF4E2727}" destId="{D645D234-2730-42DB-8D29-A427C0342B97}" srcOrd="1" destOrd="0" presId="urn:microsoft.com/office/officeart/2005/8/layout/orgChart1"/>
    <dgm:cxn modelId="{A057C1FA-8EE6-4F68-BE26-641EC2EF0226}" type="presParOf" srcId="{D645D234-2730-42DB-8D29-A427C0342B97}" destId="{D3B638D1-CD2B-4B5B-B938-98F73EBF7AAF}" srcOrd="0" destOrd="0" presId="urn:microsoft.com/office/officeart/2005/8/layout/orgChart1"/>
    <dgm:cxn modelId="{6FDA525E-3646-46BA-95A8-E1B8F5F40745}" type="presParOf" srcId="{D645D234-2730-42DB-8D29-A427C0342B97}" destId="{1F6A0A9A-4C0B-46D7-87D4-6895B45D5869}" srcOrd="1" destOrd="0" presId="urn:microsoft.com/office/officeart/2005/8/layout/orgChart1"/>
    <dgm:cxn modelId="{3E83434C-B03B-432B-80B2-6E17946622E2}" type="presParOf" srcId="{1F6A0A9A-4C0B-46D7-87D4-6895B45D5869}" destId="{8A4E8EE5-F800-4223-AE87-1B81005C4EBC}" srcOrd="0" destOrd="0" presId="urn:microsoft.com/office/officeart/2005/8/layout/orgChart1"/>
    <dgm:cxn modelId="{031F0355-3FB6-47BE-8E2C-01E92E904F1E}" type="presParOf" srcId="{8A4E8EE5-F800-4223-AE87-1B81005C4EBC}" destId="{2A72F9B3-CD80-4125-A9D7-D368B823BEE4}" srcOrd="0" destOrd="0" presId="urn:microsoft.com/office/officeart/2005/8/layout/orgChart1"/>
    <dgm:cxn modelId="{2EE0C75A-E885-4B6D-A4C8-FF6C21C0D518}" type="presParOf" srcId="{8A4E8EE5-F800-4223-AE87-1B81005C4EBC}" destId="{F182973D-48FE-48A2-B3CA-E570CA76F4AE}" srcOrd="1" destOrd="0" presId="urn:microsoft.com/office/officeart/2005/8/layout/orgChart1"/>
    <dgm:cxn modelId="{5C55F91E-1B67-4EAD-A0B6-FD23ED291D3D}" type="presParOf" srcId="{1F6A0A9A-4C0B-46D7-87D4-6895B45D5869}" destId="{7D9CF429-8F7E-44CB-925B-BD8E0E65BC68}" srcOrd="1" destOrd="0" presId="urn:microsoft.com/office/officeart/2005/8/layout/orgChart1"/>
    <dgm:cxn modelId="{B9B4A1CB-152F-45E9-AED3-DF66FE4C88D0}" type="presParOf" srcId="{1F6A0A9A-4C0B-46D7-87D4-6895B45D5869}" destId="{AE41CC69-2BEF-4402-AE87-61A0B1915424}" srcOrd="2" destOrd="0" presId="urn:microsoft.com/office/officeart/2005/8/layout/orgChart1"/>
    <dgm:cxn modelId="{8FF92E6A-6C57-4B5B-881F-72BB32881044}" type="presParOf" srcId="{D645D234-2730-42DB-8D29-A427C0342B97}" destId="{7688AFBA-E9AC-4E16-9770-E230AEF65EEF}" srcOrd="2" destOrd="0" presId="urn:microsoft.com/office/officeart/2005/8/layout/orgChart1"/>
    <dgm:cxn modelId="{239CF3EA-D433-46BB-AA2E-DF55593317D6}" type="presParOf" srcId="{D645D234-2730-42DB-8D29-A427C0342B97}" destId="{B5288E80-AB11-4B90-9D25-7A5BBBEE92E7}" srcOrd="3" destOrd="0" presId="urn:microsoft.com/office/officeart/2005/8/layout/orgChart1"/>
    <dgm:cxn modelId="{64137688-B826-4D70-B1B7-BDF9DE75501C}" type="presParOf" srcId="{B5288E80-AB11-4B90-9D25-7A5BBBEE92E7}" destId="{4B8B067A-56D6-40CC-A052-4FC9261DBBCE}" srcOrd="0" destOrd="0" presId="urn:microsoft.com/office/officeart/2005/8/layout/orgChart1"/>
    <dgm:cxn modelId="{220AB49D-6598-45FD-A17F-E0D043F681AE}" type="presParOf" srcId="{4B8B067A-56D6-40CC-A052-4FC9261DBBCE}" destId="{67A8DB81-E466-4DF8-A449-A50D17488AFE}" srcOrd="0" destOrd="0" presId="urn:microsoft.com/office/officeart/2005/8/layout/orgChart1"/>
    <dgm:cxn modelId="{AF62948B-EDEB-45F5-9380-95B637B22925}" type="presParOf" srcId="{4B8B067A-56D6-40CC-A052-4FC9261DBBCE}" destId="{D27E8DCF-7D25-4058-B846-92E980995EE8}" srcOrd="1" destOrd="0" presId="urn:microsoft.com/office/officeart/2005/8/layout/orgChart1"/>
    <dgm:cxn modelId="{1343126A-E08E-41E7-90DC-44F5FA055DD8}" type="presParOf" srcId="{B5288E80-AB11-4B90-9D25-7A5BBBEE92E7}" destId="{8B19905E-1BD5-4648-8EE1-58CBF169CB5C}" srcOrd="1" destOrd="0" presId="urn:microsoft.com/office/officeart/2005/8/layout/orgChart1"/>
    <dgm:cxn modelId="{2A80ED40-2C55-4AAC-BABE-052E25E2EF68}" type="presParOf" srcId="{B5288E80-AB11-4B90-9D25-7A5BBBEE92E7}" destId="{FDFFC77B-9BF8-4AFE-929D-02FE2A790D16}" srcOrd="2" destOrd="0" presId="urn:microsoft.com/office/officeart/2005/8/layout/orgChart1"/>
    <dgm:cxn modelId="{A7502AAD-18F8-48F3-B1DC-4BCB4A471826}" type="presParOf" srcId="{D645D234-2730-42DB-8D29-A427C0342B97}" destId="{68A5F872-A8A3-4793-AC11-88796D20138B}" srcOrd="4" destOrd="0" presId="urn:microsoft.com/office/officeart/2005/8/layout/orgChart1"/>
    <dgm:cxn modelId="{C20CD143-03A2-4F48-9731-77AA0D06C4CB}" type="presParOf" srcId="{D645D234-2730-42DB-8D29-A427C0342B97}" destId="{7D06018C-6E6B-40BE-B3ED-A7A4C0656D96}" srcOrd="5" destOrd="0" presId="urn:microsoft.com/office/officeart/2005/8/layout/orgChart1"/>
    <dgm:cxn modelId="{996D9E09-1250-48EB-B382-807995452889}" type="presParOf" srcId="{7D06018C-6E6B-40BE-B3ED-A7A4C0656D96}" destId="{46D9F48E-C3BE-473C-961A-1CC7074B4B06}" srcOrd="0" destOrd="0" presId="urn:microsoft.com/office/officeart/2005/8/layout/orgChart1"/>
    <dgm:cxn modelId="{3C3AF15C-0AE7-42BA-87F2-0232AD6A3043}" type="presParOf" srcId="{46D9F48E-C3BE-473C-961A-1CC7074B4B06}" destId="{6E01D499-8552-4D65-A80E-EF2AD0932DEE}" srcOrd="0" destOrd="0" presId="urn:microsoft.com/office/officeart/2005/8/layout/orgChart1"/>
    <dgm:cxn modelId="{9D024D22-9F50-4297-93D1-D905ACACB785}" type="presParOf" srcId="{46D9F48E-C3BE-473C-961A-1CC7074B4B06}" destId="{C25F9C0D-9978-4BD8-8AEE-A287834BC43A}" srcOrd="1" destOrd="0" presId="urn:microsoft.com/office/officeart/2005/8/layout/orgChart1"/>
    <dgm:cxn modelId="{F01052F4-EB10-407D-9C92-92602198AE57}" type="presParOf" srcId="{7D06018C-6E6B-40BE-B3ED-A7A4C0656D96}" destId="{B4AE3268-1990-449D-B66D-3A86FBD51569}" srcOrd="1" destOrd="0" presId="urn:microsoft.com/office/officeart/2005/8/layout/orgChart1"/>
    <dgm:cxn modelId="{6EE68335-0F8E-48EA-8504-C65B580DA915}" type="presParOf" srcId="{7D06018C-6E6B-40BE-B3ED-A7A4C0656D96}" destId="{F4A5490F-4C96-4321-9CA8-261021794137}" srcOrd="2" destOrd="0" presId="urn:microsoft.com/office/officeart/2005/8/layout/orgChart1"/>
    <dgm:cxn modelId="{35643F64-AFD6-46FB-A32A-EC829D352D58}" type="presParOf" srcId="{D645D234-2730-42DB-8D29-A427C0342B97}" destId="{EA38DE04-9DF0-4261-9236-4C9F57F141C3}" srcOrd="6" destOrd="0" presId="urn:microsoft.com/office/officeart/2005/8/layout/orgChart1"/>
    <dgm:cxn modelId="{D1FE7365-41FE-49C8-8B5B-BCEE47DEB4E8}" type="presParOf" srcId="{D645D234-2730-42DB-8D29-A427C0342B97}" destId="{4E6F98BF-30F7-4169-A692-C1EFE7C5C258}" srcOrd="7" destOrd="0" presId="urn:microsoft.com/office/officeart/2005/8/layout/orgChart1"/>
    <dgm:cxn modelId="{80F07781-6BAB-48B6-AC70-48B01C331B7E}" type="presParOf" srcId="{4E6F98BF-30F7-4169-A692-C1EFE7C5C258}" destId="{489B1C53-AF69-4FB1-9885-B016109DEE4C}" srcOrd="0" destOrd="0" presId="urn:microsoft.com/office/officeart/2005/8/layout/orgChart1"/>
    <dgm:cxn modelId="{AA3D107E-F26D-4468-92B9-AF58CCAF1A0F}" type="presParOf" srcId="{489B1C53-AF69-4FB1-9885-B016109DEE4C}" destId="{153CD917-C32A-4526-92FC-F01A10B5A3E3}" srcOrd="0" destOrd="0" presId="urn:microsoft.com/office/officeart/2005/8/layout/orgChart1"/>
    <dgm:cxn modelId="{3B82C902-7C66-47D2-84E2-FCBE947E0082}" type="presParOf" srcId="{489B1C53-AF69-4FB1-9885-B016109DEE4C}" destId="{368E3263-D547-4087-934A-4CBFDB909C25}" srcOrd="1" destOrd="0" presId="urn:microsoft.com/office/officeart/2005/8/layout/orgChart1"/>
    <dgm:cxn modelId="{8017B933-0A74-493E-97CE-F791C9DE49DE}" type="presParOf" srcId="{4E6F98BF-30F7-4169-A692-C1EFE7C5C258}" destId="{8164D90B-1798-488B-B722-FE7B4720C8A7}" srcOrd="1" destOrd="0" presId="urn:microsoft.com/office/officeart/2005/8/layout/orgChart1"/>
    <dgm:cxn modelId="{5D4EAC7C-4A97-4F39-885D-1B5A2107A4E8}" type="presParOf" srcId="{4E6F98BF-30F7-4169-A692-C1EFE7C5C258}" destId="{3D4F7F43-8219-455C-9A90-7BE8AECCB519}" srcOrd="2" destOrd="0" presId="urn:microsoft.com/office/officeart/2005/8/layout/orgChart1"/>
    <dgm:cxn modelId="{9718112D-9CF6-4CD5-9EFD-5CCD0D672BF0}" type="presParOf" srcId="{03255D41-878A-4D77-A7C6-9C80AF4E2727}" destId="{5B989146-6B78-4EF8-861F-D87E321C8BA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C72FA-4293-4146-AF3C-AA9BA947A73E}">
      <dsp:nvSpPr>
        <dsp:cNvPr id="0" name=""/>
        <dsp:cNvSpPr/>
      </dsp:nvSpPr>
      <dsp:spPr>
        <a:xfrm>
          <a:off x="4576763" y="2263450"/>
          <a:ext cx="3925089" cy="272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2"/>
              </a:lnTo>
              <a:lnTo>
                <a:pt x="3925089" y="136242"/>
              </a:lnTo>
              <a:lnTo>
                <a:pt x="3925089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62E11-CD1A-4FF8-8BBA-69A85657464A}">
      <dsp:nvSpPr>
        <dsp:cNvPr id="0" name=""/>
        <dsp:cNvSpPr/>
      </dsp:nvSpPr>
      <dsp:spPr>
        <a:xfrm>
          <a:off x="4576763" y="2263450"/>
          <a:ext cx="2355053" cy="272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2"/>
              </a:lnTo>
              <a:lnTo>
                <a:pt x="2355053" y="136242"/>
              </a:lnTo>
              <a:lnTo>
                <a:pt x="2355053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DBA8A-EE98-4AAB-8070-88D25F1526B1}">
      <dsp:nvSpPr>
        <dsp:cNvPr id="0" name=""/>
        <dsp:cNvSpPr/>
      </dsp:nvSpPr>
      <dsp:spPr>
        <a:xfrm>
          <a:off x="5316060" y="3184711"/>
          <a:ext cx="91440" cy="2724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C37A2-08AD-4C76-9327-9ED5068F41F6}">
      <dsp:nvSpPr>
        <dsp:cNvPr id="0" name=""/>
        <dsp:cNvSpPr/>
      </dsp:nvSpPr>
      <dsp:spPr>
        <a:xfrm>
          <a:off x="4576763" y="2263450"/>
          <a:ext cx="785017" cy="272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2"/>
              </a:lnTo>
              <a:lnTo>
                <a:pt x="785017" y="136242"/>
              </a:lnTo>
              <a:lnTo>
                <a:pt x="785017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CF6E1-8EE6-4B2F-BBC9-DDD45D47FF3E}">
      <dsp:nvSpPr>
        <dsp:cNvPr id="0" name=""/>
        <dsp:cNvSpPr/>
      </dsp:nvSpPr>
      <dsp:spPr>
        <a:xfrm>
          <a:off x="3791745" y="2263450"/>
          <a:ext cx="785017" cy="272485"/>
        </a:xfrm>
        <a:custGeom>
          <a:avLst/>
          <a:gdLst/>
          <a:ahLst/>
          <a:cxnLst/>
          <a:rect l="0" t="0" r="0" b="0"/>
          <a:pathLst>
            <a:path>
              <a:moveTo>
                <a:pt x="785017" y="0"/>
              </a:moveTo>
              <a:lnTo>
                <a:pt x="785017" y="136242"/>
              </a:lnTo>
              <a:lnTo>
                <a:pt x="0" y="136242"/>
              </a:lnTo>
              <a:lnTo>
                <a:pt x="0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C9485-4336-45D2-975D-27FD197D8764}">
      <dsp:nvSpPr>
        <dsp:cNvPr id="0" name=""/>
        <dsp:cNvSpPr/>
      </dsp:nvSpPr>
      <dsp:spPr>
        <a:xfrm>
          <a:off x="2221709" y="2263450"/>
          <a:ext cx="2355053" cy="272485"/>
        </a:xfrm>
        <a:custGeom>
          <a:avLst/>
          <a:gdLst/>
          <a:ahLst/>
          <a:cxnLst/>
          <a:rect l="0" t="0" r="0" b="0"/>
          <a:pathLst>
            <a:path>
              <a:moveTo>
                <a:pt x="2355053" y="0"/>
              </a:moveTo>
              <a:lnTo>
                <a:pt x="2355053" y="136242"/>
              </a:lnTo>
              <a:lnTo>
                <a:pt x="0" y="136242"/>
              </a:lnTo>
              <a:lnTo>
                <a:pt x="0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F1E09-DEA7-4A19-9D75-D4FAA1FCEC3E}">
      <dsp:nvSpPr>
        <dsp:cNvPr id="0" name=""/>
        <dsp:cNvSpPr/>
      </dsp:nvSpPr>
      <dsp:spPr>
        <a:xfrm>
          <a:off x="651673" y="2263450"/>
          <a:ext cx="3925089" cy="272485"/>
        </a:xfrm>
        <a:custGeom>
          <a:avLst/>
          <a:gdLst/>
          <a:ahLst/>
          <a:cxnLst/>
          <a:rect l="0" t="0" r="0" b="0"/>
          <a:pathLst>
            <a:path>
              <a:moveTo>
                <a:pt x="3925089" y="0"/>
              </a:moveTo>
              <a:lnTo>
                <a:pt x="3925089" y="136242"/>
              </a:lnTo>
              <a:lnTo>
                <a:pt x="0" y="136242"/>
              </a:lnTo>
              <a:lnTo>
                <a:pt x="0" y="272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C94D7-1C74-4755-AC6E-334EED3E76CA}">
      <dsp:nvSpPr>
        <dsp:cNvPr id="0" name=""/>
        <dsp:cNvSpPr/>
      </dsp:nvSpPr>
      <dsp:spPr>
        <a:xfrm>
          <a:off x="3424635" y="1061309"/>
          <a:ext cx="2304254" cy="1202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     Регулятивные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действия</a:t>
          </a:r>
        </a:p>
      </dsp:txBody>
      <dsp:txXfrm>
        <a:off x="3424635" y="1061309"/>
        <a:ext cx="2304254" cy="1202141"/>
      </dsp:txXfrm>
    </dsp:sp>
    <dsp:sp modelId="{AE98F167-C249-4895-827D-1C4D39298D34}">
      <dsp:nvSpPr>
        <dsp:cNvPr id="0" name=""/>
        <dsp:cNvSpPr/>
      </dsp:nvSpPr>
      <dsp:spPr>
        <a:xfrm>
          <a:off x="2898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Целепола</a:t>
          </a:r>
          <a:r>
            <a:rPr kumimoji="0" lang="ru-RU" sz="1600" b="0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гание</a:t>
          </a:r>
          <a:endParaRPr kumimoji="0" lang="ru-RU" sz="1600" b="0" i="0" u="none" strike="noStrike" kern="1200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sp:txBody>
      <dsp:txXfrm>
        <a:off x="2898" y="2535936"/>
        <a:ext cx="1297550" cy="648775"/>
      </dsp:txXfrm>
    </dsp:sp>
    <dsp:sp modelId="{DB916EAF-364C-4946-A523-8C5F6D83DCCB}">
      <dsp:nvSpPr>
        <dsp:cNvPr id="0" name=""/>
        <dsp:cNvSpPr/>
      </dsp:nvSpPr>
      <dsp:spPr>
        <a:xfrm>
          <a:off x="1572934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Планиро</a:t>
          </a: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вание</a:t>
          </a:r>
          <a:endParaRPr kumimoji="0" lang="ru-RU" sz="1600" b="1" i="0" u="none" strike="noStrike" kern="1200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sp:txBody>
      <dsp:txXfrm>
        <a:off x="1572934" y="2535936"/>
        <a:ext cx="1297550" cy="648775"/>
      </dsp:txXfrm>
    </dsp:sp>
    <dsp:sp modelId="{01A12745-1D7A-4CB1-BC58-F02E6891F8A0}">
      <dsp:nvSpPr>
        <dsp:cNvPr id="0" name=""/>
        <dsp:cNvSpPr/>
      </dsp:nvSpPr>
      <dsp:spPr>
        <a:xfrm>
          <a:off x="3142969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Прогно</a:t>
          </a: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зирование</a:t>
          </a:r>
          <a:endParaRPr kumimoji="0" lang="ru-RU" sz="1600" b="1" i="0" u="none" strike="noStrike" kern="1200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</dsp:txBody>
      <dsp:txXfrm>
        <a:off x="3142969" y="2535936"/>
        <a:ext cx="1297550" cy="648775"/>
      </dsp:txXfrm>
    </dsp:sp>
    <dsp:sp modelId="{9B4268C3-65C0-44E3-B7E4-E04B198E51AA}">
      <dsp:nvSpPr>
        <dsp:cNvPr id="0" name=""/>
        <dsp:cNvSpPr/>
      </dsp:nvSpPr>
      <dsp:spPr>
        <a:xfrm>
          <a:off x="4713005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Контроль</a:t>
          </a:r>
        </a:p>
      </dsp:txBody>
      <dsp:txXfrm>
        <a:off x="4713005" y="2535936"/>
        <a:ext cx="1297550" cy="648775"/>
      </dsp:txXfrm>
    </dsp:sp>
    <dsp:sp modelId="{C7C3992E-0624-489D-ACFC-8D1F6D9A1741}">
      <dsp:nvSpPr>
        <dsp:cNvPr id="0" name=""/>
        <dsp:cNvSpPr/>
      </dsp:nvSpPr>
      <dsp:spPr>
        <a:xfrm>
          <a:off x="4216725" y="3457196"/>
          <a:ext cx="2290111" cy="918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Волевая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err="1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саморегуляция</a:t>
          </a:r>
          <a:endParaRPr kumimoji="0" lang="ru-RU" sz="1800" b="0" i="0" u="none" strike="noStrike" kern="1200" cap="none" normalizeH="0" baseline="0" dirty="0" smtClean="0">
            <a:ln>
              <a:noFill/>
            </a:ln>
            <a:solidFill>
              <a:srgbClr val="FFFF00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endParaRPr>
        </a:p>
      </dsp:txBody>
      <dsp:txXfrm>
        <a:off x="4216725" y="3457196"/>
        <a:ext cx="2290111" cy="918698"/>
      </dsp:txXfrm>
    </dsp:sp>
    <dsp:sp modelId="{B5142D07-DB74-452E-8072-DE4C10845FC7}">
      <dsp:nvSpPr>
        <dsp:cNvPr id="0" name=""/>
        <dsp:cNvSpPr/>
      </dsp:nvSpPr>
      <dsp:spPr>
        <a:xfrm>
          <a:off x="6283041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Коррекция</a:t>
          </a:r>
        </a:p>
      </dsp:txBody>
      <dsp:txXfrm>
        <a:off x="6283041" y="2535936"/>
        <a:ext cx="1297550" cy="648775"/>
      </dsp:txXfrm>
    </dsp:sp>
    <dsp:sp modelId="{7668880D-A8B6-4A50-A966-4C4C504E5EB1}">
      <dsp:nvSpPr>
        <dsp:cNvPr id="0" name=""/>
        <dsp:cNvSpPr/>
      </dsp:nvSpPr>
      <dsp:spPr>
        <a:xfrm>
          <a:off x="7853077" y="2535936"/>
          <a:ext cx="1297550" cy="64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 Black" pitchFamily="34" charset="0"/>
            </a:rPr>
            <a:t>Оценка</a:t>
          </a:r>
        </a:p>
      </dsp:txBody>
      <dsp:txXfrm>
        <a:off x="7853077" y="2535936"/>
        <a:ext cx="1297550" cy="648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8DE04-9DF0-4261-9236-4C9F57F141C3}">
      <dsp:nvSpPr>
        <dsp:cNvPr id="0" name=""/>
        <dsp:cNvSpPr/>
      </dsp:nvSpPr>
      <dsp:spPr>
        <a:xfrm>
          <a:off x="4346574" y="1577180"/>
          <a:ext cx="3409875" cy="391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548"/>
              </a:lnTo>
              <a:lnTo>
                <a:pt x="3409875" y="195548"/>
              </a:lnTo>
              <a:lnTo>
                <a:pt x="3409875" y="39109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5F872-A8A3-4793-AC11-88796D20138B}">
      <dsp:nvSpPr>
        <dsp:cNvPr id="0" name=""/>
        <dsp:cNvSpPr/>
      </dsp:nvSpPr>
      <dsp:spPr>
        <a:xfrm>
          <a:off x="4346574" y="1577180"/>
          <a:ext cx="1156415" cy="391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548"/>
              </a:lnTo>
              <a:lnTo>
                <a:pt x="1156415" y="195548"/>
              </a:lnTo>
              <a:lnTo>
                <a:pt x="1156415" y="39109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8AFBA-E9AC-4E16-9770-E230AEF65EEF}">
      <dsp:nvSpPr>
        <dsp:cNvPr id="0" name=""/>
        <dsp:cNvSpPr/>
      </dsp:nvSpPr>
      <dsp:spPr>
        <a:xfrm>
          <a:off x="3249531" y="1577180"/>
          <a:ext cx="1097043" cy="391096"/>
        </a:xfrm>
        <a:custGeom>
          <a:avLst/>
          <a:gdLst/>
          <a:ahLst/>
          <a:cxnLst/>
          <a:rect l="0" t="0" r="0" b="0"/>
          <a:pathLst>
            <a:path>
              <a:moveTo>
                <a:pt x="1097043" y="0"/>
              </a:moveTo>
              <a:lnTo>
                <a:pt x="1097043" y="195548"/>
              </a:lnTo>
              <a:lnTo>
                <a:pt x="0" y="195548"/>
              </a:lnTo>
              <a:lnTo>
                <a:pt x="0" y="39109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638D1-CD2B-4B5B-B938-98F73EBF7AAF}">
      <dsp:nvSpPr>
        <dsp:cNvPr id="0" name=""/>
        <dsp:cNvSpPr/>
      </dsp:nvSpPr>
      <dsp:spPr>
        <a:xfrm>
          <a:off x="966386" y="1577180"/>
          <a:ext cx="3380188" cy="391096"/>
        </a:xfrm>
        <a:custGeom>
          <a:avLst/>
          <a:gdLst/>
          <a:ahLst/>
          <a:cxnLst/>
          <a:rect l="0" t="0" r="0" b="0"/>
          <a:pathLst>
            <a:path>
              <a:moveTo>
                <a:pt x="3380188" y="0"/>
              </a:moveTo>
              <a:lnTo>
                <a:pt x="3380188" y="195548"/>
              </a:lnTo>
              <a:lnTo>
                <a:pt x="0" y="195548"/>
              </a:lnTo>
              <a:lnTo>
                <a:pt x="0" y="39109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3232F-6BAB-4F65-BD4E-F6533CB2644E}">
      <dsp:nvSpPr>
        <dsp:cNvPr id="0" name=""/>
        <dsp:cNvSpPr/>
      </dsp:nvSpPr>
      <dsp:spPr>
        <a:xfrm>
          <a:off x="2916857" y="645999"/>
          <a:ext cx="2859435" cy="931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Коммуникативные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 действия</a:t>
          </a:r>
        </a:p>
      </dsp:txBody>
      <dsp:txXfrm>
        <a:off x="2916857" y="645999"/>
        <a:ext cx="2859435" cy="931181"/>
      </dsp:txXfrm>
    </dsp:sp>
    <dsp:sp modelId="{2A72F9B3-CD80-4125-A9D7-D368B823BEE4}">
      <dsp:nvSpPr>
        <dsp:cNvPr id="0" name=""/>
        <dsp:cNvSpPr/>
      </dsp:nvSpPr>
      <dsp:spPr>
        <a:xfrm>
          <a:off x="5518" y="1968276"/>
          <a:ext cx="1921735" cy="14576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Планиро</a:t>
          </a: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вание</a:t>
          </a:r>
          <a:endParaRPr kumimoji="0" lang="ru-RU" sz="1400" b="0" i="0" u="none" strike="noStrike" kern="1200" cap="none" normalizeH="0" baseline="0" dirty="0" smtClean="0">
            <a:ln/>
            <a:effectLst/>
            <a:latin typeface="Arial Black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учебного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сотрудни</a:t>
          </a: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чества</a:t>
          </a:r>
          <a:endParaRPr kumimoji="0" lang="ru-RU" sz="1400" b="0" i="0" u="none" strike="noStrike" kern="1200" cap="none" normalizeH="0" baseline="0" dirty="0" smtClean="0">
            <a:ln/>
            <a:effectLst/>
            <a:latin typeface="Arial Black" pitchFamily="34" charset="0"/>
          </a:endParaRPr>
        </a:p>
      </dsp:txBody>
      <dsp:txXfrm>
        <a:off x="5518" y="1968276"/>
        <a:ext cx="1921735" cy="1457690"/>
      </dsp:txXfrm>
    </dsp:sp>
    <dsp:sp modelId="{67A8DB81-E466-4DF8-A449-A50D17488AFE}">
      <dsp:nvSpPr>
        <dsp:cNvPr id="0" name=""/>
        <dsp:cNvSpPr/>
      </dsp:nvSpPr>
      <dsp:spPr>
        <a:xfrm>
          <a:off x="2318349" y="1968276"/>
          <a:ext cx="1862363" cy="931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Постановка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вопросов</a:t>
          </a:r>
        </a:p>
      </dsp:txBody>
      <dsp:txXfrm>
        <a:off x="2318349" y="1968276"/>
        <a:ext cx="1862363" cy="931181"/>
      </dsp:txXfrm>
    </dsp:sp>
    <dsp:sp modelId="{6E01D499-8552-4D65-A80E-EF2AD0932DEE}">
      <dsp:nvSpPr>
        <dsp:cNvPr id="0" name=""/>
        <dsp:cNvSpPr/>
      </dsp:nvSpPr>
      <dsp:spPr>
        <a:xfrm>
          <a:off x="4571809" y="1968276"/>
          <a:ext cx="1862363" cy="931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Построение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речевых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высказы</a:t>
          </a: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err="1" smtClean="0">
              <a:ln/>
              <a:effectLst/>
              <a:latin typeface="Arial Black" pitchFamily="34" charset="0"/>
            </a:rPr>
            <a:t>ваний</a:t>
          </a:r>
          <a:endParaRPr kumimoji="0" lang="ru-RU" sz="1400" b="0" i="0" u="none" strike="noStrike" kern="1200" cap="none" normalizeH="0" baseline="0" dirty="0" smtClean="0">
            <a:ln/>
            <a:effectLst/>
            <a:latin typeface="Arial Black" pitchFamily="34" charset="0"/>
          </a:endParaRPr>
        </a:p>
      </dsp:txBody>
      <dsp:txXfrm>
        <a:off x="4571809" y="1968276"/>
        <a:ext cx="1862363" cy="931181"/>
      </dsp:txXfrm>
    </dsp:sp>
    <dsp:sp modelId="{153CD917-C32A-4526-92FC-F01A10B5A3E3}">
      <dsp:nvSpPr>
        <dsp:cNvPr id="0" name=""/>
        <dsp:cNvSpPr/>
      </dsp:nvSpPr>
      <dsp:spPr>
        <a:xfrm>
          <a:off x="6825268" y="1968276"/>
          <a:ext cx="1862363" cy="931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Лидерство 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согласование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действий с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0" i="0" u="none" strike="noStrike" kern="1200" cap="none" normalizeH="0" baseline="0" dirty="0" smtClean="0">
              <a:ln/>
              <a:effectLst/>
              <a:latin typeface="Arial Black" pitchFamily="34" charset="0"/>
            </a:rPr>
            <a:t>партнером</a:t>
          </a:r>
        </a:p>
      </dsp:txBody>
      <dsp:txXfrm>
        <a:off x="6825268" y="1968276"/>
        <a:ext cx="1862363" cy="931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CAB4F-A581-465F-BDDA-8360B2FF61A3}" type="datetimeFigureOut">
              <a:rPr lang="ru-RU" smtClean="0"/>
              <a:pPr/>
              <a:t>09.06.2013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1620FF-1B51-4EEF-AB04-9165A3513B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97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3" name="Group 131"/>
          <p:cNvGrpSpPr>
            <a:grpSpLocks/>
          </p:cNvGrpSpPr>
          <p:nvPr/>
        </p:nvGrpSpPr>
        <p:grpSpPr bwMode="auto">
          <a:xfrm flipH="1">
            <a:off x="12700" y="692150"/>
            <a:ext cx="9093200" cy="6165850"/>
            <a:chOff x="0" y="436"/>
            <a:chExt cx="5760" cy="3884"/>
          </a:xfrm>
        </p:grpSpPr>
        <p:sp>
          <p:nvSpPr>
            <p:cNvPr id="3204" name="Line 13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05" name="Line 13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06" name="Line 13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07" name="Line 13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08" name="Line 13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09" name="Line 13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0" name="Line 13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1" name="Line 13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2" name="Line 14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3" name="Line 14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4" name="Line 14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5" name="Line 14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6" name="Line 14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7" name="Line 14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8" name="Line 146"/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19" name="Line 14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0" name="Line 14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1" name="Line 14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2" name="Line 15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3" name="Line 15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4" name="Line 15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5" name="Line 153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6" name="Line 154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7" name="Line 155"/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8" name="Line 156"/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29" name="Line 157"/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0" name="Line 158"/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1" name="Line 159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2" name="Line 160"/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3" name="Line 161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4" name="Line 162"/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5" name="Line 163"/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36" name="Line 164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237" name="Group 165"/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3238" name="Line 166"/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39" name="Line 167"/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40" name="Line 168"/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41" name="Line 169"/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242" name="Line 170"/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3" name="Line 171"/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4" name="Line 172"/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5" name="Line 173"/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6" name="Line 174"/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7" name="Line 175"/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8" name="Line 176"/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49" name="Line 177"/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50" name="Line 178"/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457200" y="5334000"/>
            <a:ext cx="70866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FFDB3B37-C245-41D0-9196-B41513288B0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251" name="Group 179"/>
          <p:cNvGrpSpPr>
            <a:grpSpLocks/>
          </p:cNvGrpSpPr>
          <p:nvPr/>
        </p:nvGrpSpPr>
        <p:grpSpPr bwMode="auto">
          <a:xfrm flipH="1">
            <a:off x="0" y="0"/>
            <a:ext cx="9144000" cy="2159000"/>
            <a:chOff x="-1" y="0"/>
            <a:chExt cx="5769" cy="1360"/>
          </a:xfrm>
        </p:grpSpPr>
        <p:sp>
          <p:nvSpPr>
            <p:cNvPr id="3252" name="Freeform 180"/>
            <p:cNvSpPr>
              <a:spLocks/>
            </p:cNvSpPr>
            <p:nvPr/>
          </p:nvSpPr>
          <p:spPr bwMode="gray">
            <a:xfrm>
              <a:off x="0" y="0"/>
              <a:ext cx="5768" cy="13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16"/>
                </a:cxn>
                <a:cxn ang="0">
                  <a:pos x="1496" y="460"/>
                </a:cxn>
                <a:cxn ang="0">
                  <a:pos x="5768" y="1360"/>
                </a:cxn>
                <a:cxn ang="0">
                  <a:pos x="5768" y="0"/>
                </a:cxn>
                <a:cxn ang="0">
                  <a:pos x="0" y="0"/>
                </a:cxn>
              </a:cxnLst>
              <a:rect l="0" t="0" r="r" b="b"/>
              <a:pathLst>
                <a:path w="5768" h="1360">
                  <a:moveTo>
                    <a:pt x="0" y="0"/>
                  </a:moveTo>
                  <a:lnTo>
                    <a:pt x="0" y="616"/>
                  </a:lnTo>
                  <a:cubicBezTo>
                    <a:pt x="72" y="608"/>
                    <a:pt x="264" y="510"/>
                    <a:pt x="1496" y="460"/>
                  </a:cubicBezTo>
                  <a:cubicBezTo>
                    <a:pt x="2728" y="411"/>
                    <a:pt x="4632" y="672"/>
                    <a:pt x="5768" y="1360"/>
                  </a:cubicBezTo>
                  <a:lnTo>
                    <a:pt x="5768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53" name="Freeform 181"/>
            <p:cNvSpPr>
              <a:spLocks/>
            </p:cNvSpPr>
            <p:nvPr/>
          </p:nvSpPr>
          <p:spPr bwMode="gray">
            <a:xfrm>
              <a:off x="-1" y="0"/>
              <a:ext cx="5761" cy="1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32"/>
                </a:cxn>
                <a:cxn ang="0">
                  <a:pos x="1521" y="448"/>
                </a:cxn>
                <a:cxn ang="0">
                  <a:pos x="5761" y="1104"/>
                </a:cxn>
                <a:cxn ang="0">
                  <a:pos x="5760" y="8"/>
                </a:cxn>
                <a:cxn ang="0">
                  <a:pos x="0" y="0"/>
                </a:cxn>
              </a:cxnLst>
              <a:rect l="0" t="0" r="r" b="b"/>
              <a:pathLst>
                <a:path w="5761" h="1104">
                  <a:moveTo>
                    <a:pt x="0" y="0"/>
                  </a:moveTo>
                  <a:lnTo>
                    <a:pt x="0" y="632"/>
                  </a:lnTo>
                  <a:cubicBezTo>
                    <a:pt x="72" y="625"/>
                    <a:pt x="401" y="504"/>
                    <a:pt x="1521" y="448"/>
                  </a:cubicBezTo>
                  <a:cubicBezTo>
                    <a:pt x="2641" y="392"/>
                    <a:pt x="4505" y="504"/>
                    <a:pt x="5761" y="1104"/>
                  </a:cubicBezTo>
                  <a:lnTo>
                    <a:pt x="5760" y="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3254" name="Picture 182" descr="figure07_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638800" y="3124200"/>
            <a:ext cx="2447925" cy="2044700"/>
          </a:xfrm>
          <a:prstGeom prst="rect">
            <a:avLst/>
          </a:prstGeom>
          <a:noFill/>
        </p:spPr>
      </p:pic>
      <p:pic>
        <p:nvPicPr>
          <p:cNvPr id="3255" name="Picture 183" descr="figure07_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7019925" y="4005263"/>
            <a:ext cx="2124075" cy="1774825"/>
          </a:xfrm>
          <a:prstGeom prst="rect">
            <a:avLst/>
          </a:prstGeom>
          <a:noFill/>
        </p:spPr>
      </p:pic>
      <p:pic>
        <p:nvPicPr>
          <p:cNvPr id="3256" name="Picture 184" descr="figure07_o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gray">
          <a:xfrm>
            <a:off x="6227763" y="4868863"/>
            <a:ext cx="1619250" cy="1352550"/>
          </a:xfrm>
          <a:prstGeom prst="rect">
            <a:avLst/>
          </a:prstGeom>
          <a:noFill/>
        </p:spPr>
      </p:pic>
      <p:sp>
        <p:nvSpPr>
          <p:cNvPr id="3258" name="Rectangle 18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457200" y="4191000"/>
            <a:ext cx="5410200" cy="12192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altLang="ko-KR" smtClean="0"/>
              <a:t>Образец заголовка</a:t>
            </a:r>
            <a:endParaRPr lang="en-US" altLang="ko-KR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228600" y="3048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15329-51F5-4858-8511-46F1574C2F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3238" y="209550"/>
            <a:ext cx="2024062" cy="60531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6288" y="209550"/>
            <a:ext cx="5924550" cy="60531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4A1E2-5AF7-46E3-9CE7-D75949CF63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0066F0-A254-4AA7-BB51-264D7E215B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3EF4F-F9EA-4C99-891E-438A00BA0D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75288-6D0D-437D-85EF-92F3C2CE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76288" y="1347788"/>
            <a:ext cx="3802062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30750" y="1347788"/>
            <a:ext cx="3803650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647FB-BF2F-4EB0-94BA-EADE7D9E0D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6CCA6-CBE9-4FF8-B7C6-5D09DBE8FA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E4D3C-9A4E-41CA-BEA5-9088C20C05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D3133-75FD-463E-955E-AF853C4CB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8144F-EC63-4404-83A9-F834393C1E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5C73A-0EB8-4E52-A4BD-53295C0D56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0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-12700" y="692150"/>
            <a:ext cx="9144000" cy="6165850"/>
            <a:chOff x="0" y="436"/>
            <a:chExt cx="5760" cy="3884"/>
          </a:xfrm>
        </p:grpSpPr>
        <p:sp>
          <p:nvSpPr>
            <p:cNvPr id="1040" name="Line 1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Line 1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Line 2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Line 2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Line 2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Line 2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Line 2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Line 2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Line 2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Line 2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Line 30"/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Line 3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Line 3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Line 3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Line 37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Line 38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Line 39"/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4" name="Line 40"/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5" name="Line 41"/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6" name="Line 42"/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7" name="Line 43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8" name="Line 44"/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9" name="Line 45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0" name="Line 46"/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1" name="Line 47"/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2" name="Line 48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73" name="Group 49"/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1074" name="Line 50"/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Line 51"/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Line 52"/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Line 53"/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78" name="Line 54"/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79" name="Line 55"/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0" name="Line 56"/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1" name="Line 57"/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2" name="Line 58"/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3" name="Line 59"/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4" name="Line 60"/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" name="Line 61"/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6" name="Line 62"/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87" name="Line 63"/>
          <p:cNvSpPr>
            <a:spLocks noChangeShapeType="1"/>
          </p:cNvSpPr>
          <p:nvPr/>
        </p:nvSpPr>
        <p:spPr bwMode="gray">
          <a:xfrm flipH="1">
            <a:off x="-12700" y="712788"/>
            <a:ext cx="2339975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8" name="Line 64"/>
          <p:cNvSpPr>
            <a:spLocks noChangeShapeType="1"/>
          </p:cNvSpPr>
          <p:nvPr/>
        </p:nvSpPr>
        <p:spPr bwMode="gray">
          <a:xfrm flipH="1">
            <a:off x="-12700" y="712788"/>
            <a:ext cx="2339975" cy="3492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9" name="Line 65"/>
          <p:cNvSpPr>
            <a:spLocks noChangeShapeType="1"/>
          </p:cNvSpPr>
          <p:nvPr/>
        </p:nvSpPr>
        <p:spPr bwMode="gray">
          <a:xfrm flipH="1">
            <a:off x="-12700" y="692150"/>
            <a:ext cx="2339975" cy="1968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0" name="Line 66"/>
          <p:cNvSpPr>
            <a:spLocks noChangeShapeType="1"/>
          </p:cNvSpPr>
          <p:nvPr/>
        </p:nvSpPr>
        <p:spPr bwMode="gray">
          <a:xfrm>
            <a:off x="-12700" y="765175"/>
            <a:ext cx="91440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1" name="Freeform 67"/>
          <p:cNvSpPr>
            <a:spLocks/>
          </p:cNvSpPr>
          <p:nvPr/>
        </p:nvSpPr>
        <p:spPr bwMode="gray">
          <a:xfrm>
            <a:off x="-12700" y="0"/>
            <a:ext cx="9156700" cy="1600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88"/>
              </a:cxn>
              <a:cxn ang="0">
                <a:pos x="2008" y="492"/>
              </a:cxn>
              <a:cxn ang="0">
                <a:pos x="5768" y="1008"/>
              </a:cxn>
              <a:cxn ang="0">
                <a:pos x="5768" y="0"/>
              </a:cxn>
              <a:cxn ang="0">
                <a:pos x="0" y="0"/>
              </a:cxn>
            </a:cxnLst>
            <a:rect l="0" t="0" r="r" b="b"/>
            <a:pathLst>
              <a:path w="5768" h="1008">
                <a:moveTo>
                  <a:pt x="0" y="0"/>
                </a:moveTo>
                <a:lnTo>
                  <a:pt x="0" y="688"/>
                </a:lnTo>
                <a:cubicBezTo>
                  <a:pt x="72" y="682"/>
                  <a:pt x="776" y="535"/>
                  <a:pt x="2008" y="492"/>
                </a:cubicBezTo>
                <a:cubicBezTo>
                  <a:pt x="3240" y="449"/>
                  <a:pt x="4792" y="608"/>
                  <a:pt x="5768" y="1008"/>
                </a:cubicBezTo>
                <a:lnTo>
                  <a:pt x="5768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2" name="Freeform 68"/>
          <p:cNvSpPr>
            <a:spLocks/>
          </p:cNvSpPr>
          <p:nvPr/>
        </p:nvSpPr>
        <p:spPr bwMode="gray">
          <a:xfrm>
            <a:off x="-12700" y="-12700"/>
            <a:ext cx="9156700" cy="1354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67"/>
              </a:cxn>
              <a:cxn ang="0">
                <a:pos x="2104" y="448"/>
              </a:cxn>
              <a:cxn ang="0">
                <a:pos x="5768" y="848"/>
              </a:cxn>
              <a:cxn ang="0">
                <a:pos x="5760" y="8"/>
              </a:cxn>
              <a:cxn ang="0">
                <a:pos x="0" y="0"/>
              </a:cxn>
            </a:cxnLst>
            <a:rect l="0" t="0" r="r" b="b"/>
            <a:pathLst>
              <a:path w="5768" h="848">
                <a:moveTo>
                  <a:pt x="0" y="0"/>
                </a:moveTo>
                <a:lnTo>
                  <a:pt x="0" y="767"/>
                </a:lnTo>
                <a:cubicBezTo>
                  <a:pt x="72" y="760"/>
                  <a:pt x="879" y="496"/>
                  <a:pt x="2104" y="448"/>
                </a:cubicBezTo>
                <a:cubicBezTo>
                  <a:pt x="3330" y="401"/>
                  <a:pt x="4792" y="472"/>
                  <a:pt x="5768" y="848"/>
                </a:cubicBezTo>
                <a:lnTo>
                  <a:pt x="5760" y="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93" name="Picture 69" descr="figure07_o copy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>
            <a:off x="600075" y="115888"/>
            <a:ext cx="1079500" cy="792162"/>
          </a:xfrm>
          <a:prstGeom prst="rect">
            <a:avLst/>
          </a:prstGeom>
          <a:noFill/>
        </p:spPr>
      </p:pic>
      <p:pic>
        <p:nvPicPr>
          <p:cNvPr id="1094" name="Picture 70" descr="figure07_b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gray">
          <a:xfrm>
            <a:off x="-12700" y="333375"/>
            <a:ext cx="1439863" cy="1203325"/>
          </a:xfrm>
          <a:prstGeom prst="rect">
            <a:avLst/>
          </a:prstGeom>
          <a:noFill/>
        </p:spPr>
      </p:pic>
      <p:pic>
        <p:nvPicPr>
          <p:cNvPr id="1095" name="Picture 71" descr="figure07_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gray">
          <a:xfrm>
            <a:off x="1174750" y="404813"/>
            <a:ext cx="649288" cy="54292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6288" y="1347788"/>
            <a:ext cx="7758112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03DA1A-E255-4BB3-B634-83C2D6EBEB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485900" y="209550"/>
            <a:ext cx="7391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3%D1%80%D0%B5%D1%87%D0%B5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85720" y="1357298"/>
            <a:ext cx="8429684" cy="3714776"/>
          </a:xfrm>
        </p:spPr>
        <p:txBody>
          <a:bodyPr/>
          <a:lstStyle/>
          <a:p>
            <a:pPr algn="ctr"/>
            <a:r>
              <a:rPr lang="ru-RU" sz="4800" dirty="0" smtClean="0"/>
              <a:t>Формирование универсальных учебных действий в учебной  и внеурочной деятельности</a:t>
            </a:r>
            <a:endParaRPr lang="ru-RU" sz="4800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23850" y="6215082"/>
            <a:ext cx="8462992" cy="285752"/>
          </a:xfrm>
        </p:spPr>
        <p:txBody>
          <a:bodyPr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                                                                                                  зам. директора по УВР Г.А. </a:t>
            </a:r>
            <a:r>
              <a:rPr lang="ru-RU" sz="1200" dirty="0" err="1" smtClean="0">
                <a:solidFill>
                  <a:schemeClr val="tx1"/>
                </a:solidFill>
              </a:rPr>
              <a:t>Молнар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1071545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Регулятивные  </a:t>
            </a:r>
            <a:r>
              <a:rPr lang="ru-RU" sz="4000" dirty="0">
                <a:solidFill>
                  <a:srgbClr val="FF0000"/>
                </a:solidFill>
                <a:latin typeface="Arial Black" pitchFamily="34" charset="0"/>
              </a:rPr>
              <a:t>действия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71190099"/>
              </p:ext>
            </p:extLst>
          </p:nvPr>
        </p:nvGraphicFramePr>
        <p:xfrm>
          <a:off x="-4763" y="1071547"/>
          <a:ext cx="9153526" cy="5437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620000" cy="50006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Регулятивные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571472" y="1071547"/>
            <a:ext cx="8358246" cy="557214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1800" i="1" dirty="0" err="1" smtClean="0"/>
              <a:t>целеполагание</a:t>
            </a:r>
            <a:r>
              <a:rPr lang="ru-RU" sz="1800" dirty="0" smtClean="0"/>
              <a:t> как постановка учебной задачи на основе соотнесения того, что уже известно и усвоено учащимся, и того, что еще неизвестно; 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- п</a:t>
            </a:r>
            <a:r>
              <a:rPr lang="ru-RU" sz="1800" i="1" dirty="0" smtClean="0"/>
              <a:t>ланирование</a:t>
            </a:r>
            <a:r>
              <a:rPr lang="ru-RU" sz="1800" dirty="0" smtClean="0"/>
              <a:t> – определение последовательности промежуточных целей с учетом конечного результата; составление плана и последовательности действий; 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-  </a:t>
            </a:r>
            <a:r>
              <a:rPr lang="ru-RU" sz="1800" i="1" dirty="0" smtClean="0"/>
              <a:t>прогнозирование</a:t>
            </a:r>
            <a:r>
              <a:rPr lang="ru-RU" sz="1800" dirty="0" smtClean="0"/>
              <a:t> – предвосхищение результата и уровня усвоения, его временных характеристик; </a:t>
            </a:r>
          </a:p>
          <a:p>
            <a:pPr>
              <a:lnSpc>
                <a:spcPct val="90000"/>
              </a:lnSpc>
            </a:pPr>
            <a:r>
              <a:rPr lang="ru-RU" sz="1800" i="1" dirty="0" smtClean="0"/>
              <a:t>контроль</a:t>
            </a:r>
            <a:r>
              <a:rPr lang="ru-RU" sz="1800" dirty="0" smtClean="0"/>
              <a:t> в форме сличения способа действия и его результата с заданным эталоном с целью обнаружения отклонений и отличий от эталона;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- </a:t>
            </a:r>
            <a:r>
              <a:rPr lang="ru-RU" sz="1800" i="1" dirty="0" smtClean="0"/>
              <a:t>коррекция</a:t>
            </a:r>
            <a:r>
              <a:rPr lang="ru-RU" sz="1800" dirty="0" smtClean="0"/>
              <a:t> – внесение необходимых дополнений и корректив в план и способ действия в случае расхождения эталона, реального действия и его продукта; 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-  </a:t>
            </a:r>
            <a:r>
              <a:rPr lang="ru-RU" sz="1800" i="1" dirty="0" smtClean="0"/>
              <a:t>оценка</a:t>
            </a:r>
            <a:r>
              <a:rPr lang="ru-RU" sz="1800" dirty="0" smtClean="0"/>
              <a:t> - выделение и осознание учащимся того что уже усвоено и что еще подлежит усвоению, осознание качества и уровня усвоения; 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-  волевая </a:t>
            </a:r>
            <a:r>
              <a:rPr lang="ru-RU" sz="1800" i="1" dirty="0" err="1" smtClean="0"/>
              <a:t>саморегуляция</a:t>
            </a:r>
            <a:r>
              <a:rPr lang="ru-RU" sz="1800" dirty="0" smtClean="0"/>
              <a:t> </a:t>
            </a:r>
            <a:r>
              <a:rPr lang="ru-RU" sz="1800" dirty="0" smtClean="0"/>
              <a:t> как </a:t>
            </a:r>
            <a:r>
              <a:rPr lang="ru-RU" sz="1800" dirty="0" smtClean="0"/>
              <a:t>способность к мобилизации сил и энергии; способность к волевому усилию  - к выбору в ситуации мотивационного конфликта и  к преодолению препятствий.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85795"/>
          </a:xfrm>
        </p:spPr>
        <p:txBody>
          <a:bodyPr/>
          <a:lstStyle/>
          <a:p>
            <a:r>
              <a:rPr lang="ru-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Коммуникативные УУД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54398015"/>
              </p:ext>
            </p:extLst>
          </p:nvPr>
        </p:nvGraphicFramePr>
        <p:xfrm>
          <a:off x="285720" y="857232"/>
          <a:ext cx="869315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4570412"/>
            <a:ext cx="32766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71480"/>
            <a:ext cx="8569325" cy="100013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C00000"/>
                </a:solidFill>
              </a:rPr>
              <a:t>Познавательные </a:t>
            </a:r>
            <a:r>
              <a:rPr lang="ru-RU" sz="3600" dirty="0" smtClean="0">
                <a:solidFill>
                  <a:srgbClr val="C00000"/>
                </a:solidFill>
              </a:rPr>
              <a:t>  УУД </a:t>
            </a:r>
            <a:r>
              <a:rPr lang="ru-RU" sz="3600" dirty="0" smtClean="0">
                <a:solidFill>
                  <a:srgbClr val="C00000"/>
                </a:solidFill>
              </a:rPr>
              <a:t/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err="1" smtClean="0">
                <a:solidFill>
                  <a:srgbClr val="C00000"/>
                </a:solidFill>
              </a:rPr>
              <a:t>Общеучебные</a:t>
            </a:r>
            <a:r>
              <a:rPr lang="ru-RU" sz="3600" dirty="0" smtClean="0">
                <a:solidFill>
                  <a:srgbClr val="C00000"/>
                </a:solidFill>
              </a:rPr>
              <a:t>  УУД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14488"/>
            <a:ext cx="8229600" cy="4786346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- </a:t>
            </a:r>
            <a:r>
              <a:rPr lang="ru-RU" sz="2400" dirty="0" smtClean="0"/>
              <a:t>самостоятельное </a:t>
            </a:r>
            <a:r>
              <a:rPr lang="ru-RU" sz="2400" b="1" dirty="0" smtClean="0"/>
              <a:t>выделение</a:t>
            </a:r>
            <a:r>
              <a:rPr lang="ru-RU" sz="2400" dirty="0" smtClean="0"/>
              <a:t> и формулирование познавательной </a:t>
            </a:r>
            <a:r>
              <a:rPr lang="ru-RU" sz="2400" b="1" dirty="0" smtClean="0"/>
              <a:t>цели</a:t>
            </a:r>
            <a:r>
              <a:rPr lang="ru-RU" sz="2400" dirty="0" smtClean="0"/>
              <a:t>;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</a:t>
            </a:r>
            <a:r>
              <a:rPr lang="ru-RU" sz="2400" b="1" dirty="0" smtClean="0"/>
              <a:t>поиск и выделение</a:t>
            </a:r>
            <a:r>
              <a:rPr lang="ru-RU" sz="2400" dirty="0" smtClean="0"/>
              <a:t> необходимой </a:t>
            </a:r>
            <a:r>
              <a:rPr lang="ru-RU" sz="2400" dirty="0" err="1" smtClean="0"/>
              <a:t>инфор-мации</a:t>
            </a:r>
            <a:r>
              <a:rPr lang="ru-RU" sz="2400" dirty="0" smtClean="0"/>
              <a:t>; применение методов информационного поиска, в том числе с помощью компьютерных средств;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 структурирование знаний;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</a:t>
            </a:r>
            <a:r>
              <a:rPr lang="ru-RU" sz="2400" b="1" dirty="0" smtClean="0"/>
              <a:t>выбор </a:t>
            </a:r>
            <a:r>
              <a:rPr lang="ru-RU" sz="2400" dirty="0" smtClean="0"/>
              <a:t>наиболее эффективных </a:t>
            </a:r>
            <a:r>
              <a:rPr lang="ru-RU" sz="2400" b="1" dirty="0" smtClean="0"/>
              <a:t>способов решения задач</a:t>
            </a:r>
            <a:r>
              <a:rPr lang="ru-RU" sz="2400" dirty="0" smtClean="0"/>
              <a:t> в зависимости от конкретных условий;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</a:t>
            </a:r>
            <a:r>
              <a:rPr lang="ru-RU" sz="2400" b="1" dirty="0" smtClean="0"/>
              <a:t>рефлексия</a:t>
            </a:r>
            <a:r>
              <a:rPr lang="ru-RU" sz="2400" dirty="0" smtClean="0"/>
              <a:t> способов  и условий действия, </a:t>
            </a:r>
            <a:r>
              <a:rPr lang="ru-RU" sz="2400" b="1" dirty="0" smtClean="0"/>
              <a:t>контроль и оценка</a:t>
            </a:r>
            <a:r>
              <a:rPr lang="ru-RU" sz="2400" dirty="0" smtClean="0"/>
              <a:t> процесса и результатов деятельности;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C00000"/>
                </a:solidFill>
              </a:rPr>
              <a:t>Познавательные УУД Логические   УУД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00174"/>
            <a:ext cx="8229600" cy="5027626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выбор оснований, критериев для сравнения, оценки и классификации объектов;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синтез как составление целого из частей, в том числе самостоятельно достраивая, восполняя недостающие компоненты;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подведение под понятия, распознавание объектов;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установление причинно-следственных связей,  построение логической цепи рассуждений, доказательство;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- выявление </a:t>
            </a:r>
            <a:r>
              <a:rPr lang="ru-RU" sz="2400" dirty="0" err="1" smtClean="0"/>
              <a:t>родо-видовых</a:t>
            </a:r>
            <a:r>
              <a:rPr lang="ru-RU" sz="2400" dirty="0" smtClean="0"/>
              <a:t> и </a:t>
            </a:r>
            <a:r>
              <a:rPr lang="ru-RU" sz="2400" dirty="0" err="1" smtClean="0"/>
              <a:t>ситуативно</a:t>
            </a:r>
            <a:r>
              <a:rPr lang="ru-RU" sz="2400" dirty="0" smtClean="0"/>
              <a:t> существенных признаков;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- выдвижение гипотез и их доказательство.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857232"/>
            <a:ext cx="8229600" cy="857256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C00000"/>
                </a:solidFill>
              </a:rPr>
              <a:t>Знаково-символические УУД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28802"/>
            <a:ext cx="8229600" cy="457203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b="1" i="1" dirty="0" smtClean="0"/>
              <a:t>Знаково-символические </a:t>
            </a:r>
            <a:r>
              <a:rPr lang="ru-RU" dirty="0" smtClean="0"/>
              <a:t>универсальные действия обеспечивают конкретные способы </a:t>
            </a:r>
            <a:r>
              <a:rPr lang="ru-RU" b="1" i="1" dirty="0" smtClean="0"/>
              <a:t>преобразования</a:t>
            </a:r>
            <a:r>
              <a:rPr lang="ru-RU" dirty="0" smtClean="0"/>
              <a:t> учебного материала, представляют действия  </a:t>
            </a:r>
            <a:r>
              <a:rPr lang="ru-RU" b="1" i="1" dirty="0" smtClean="0"/>
              <a:t>моделирования</a:t>
            </a:r>
            <a:r>
              <a:rPr lang="ru-RU" dirty="0" smtClean="0"/>
              <a:t>, выполняющие функции отображения учебного материала; выделения существенного; отрыва от конкретных ситуативных значений; формирования обобщенных знаний.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066800" y="642918"/>
            <a:ext cx="7620000" cy="71438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Личностные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28596" y="1428735"/>
            <a:ext cx="8358217" cy="5072077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/>
              <a:t>обеспечивают ценностно-смысловую ориентацию учащихся</a:t>
            </a:r>
            <a:r>
              <a:rPr lang="ru-RU" dirty="0" smtClean="0"/>
              <a:t> </a:t>
            </a:r>
            <a:r>
              <a:rPr lang="ru-RU" sz="2000" dirty="0" smtClean="0"/>
              <a:t>(умение соотносить поступки и события с принятыми этическими принципами, знание моральных норм и умение выделить нравственный аспект поведения) </a:t>
            </a:r>
            <a:r>
              <a:rPr lang="ru-RU" sz="2800" dirty="0" smtClean="0"/>
              <a:t>и ориентацию в социальных ролях и межличностных отношениях;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действие </a:t>
            </a:r>
            <a:r>
              <a:rPr lang="ru-RU" sz="2000" b="1" i="1" dirty="0" err="1" smtClean="0"/>
              <a:t>смыслообразования</a:t>
            </a:r>
            <a:r>
              <a:rPr lang="ru-RU" sz="2000" dirty="0" smtClean="0"/>
              <a:t>, т. е. установление учащимися связи между целью учебной деятельности и ее мотивом, ученик должен задаваться вопросом о том, «какое значение, смысл имеет для меня учение», и уметь находить ответ на него;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- действие </a:t>
            </a:r>
            <a:r>
              <a:rPr lang="ru-RU" sz="2000" b="1" i="1" dirty="0" smtClean="0"/>
              <a:t>нравственно-этического оценивания </a:t>
            </a:r>
            <a:r>
              <a:rPr lang="ru-RU" sz="2000" dirty="0" smtClean="0"/>
              <a:t>усваиваемого содержания, исходя из социальных и личностных ценностей, обеспечивающее личностный моральный выбор.</a:t>
            </a:r>
          </a:p>
          <a:p>
            <a:pPr>
              <a:buFontTx/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539552" y="332656"/>
            <a:ext cx="7918648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ru-RU" sz="3800" b="1" dirty="0" smtClean="0">
              <a:solidFill>
                <a:srgbClr val="810805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0364" y="41108"/>
            <a:ext cx="8403636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hlink"/>
                </a:solidFill>
              </a:rPr>
              <a:t>Модели обучения и приемы обучения: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4184" y="1525644"/>
            <a:ext cx="6588095" cy="6457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602994" tIns="49530" rIns="49530" bIns="49530" numCol="1" spcCol="1270" anchor="ctr" anchorCtr="0">
            <a:noAutofit/>
          </a:bodyPr>
          <a:lstStyle/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kern="1200" dirty="0" smtClean="0">
                <a:solidFill>
                  <a:schemeClr val="accent2">
                    <a:lumMod val="75000"/>
                  </a:schemeClr>
                </a:solidFill>
              </a:rPr>
              <a:t>дискуссионная  модель  </a:t>
            </a:r>
            <a:r>
              <a:rPr lang="ru-RU" sz="2800" b="1" kern="1200" dirty="0" smtClean="0">
                <a:solidFill>
                  <a:schemeClr val="accent2">
                    <a:lumMod val="75000"/>
                  </a:schemeClr>
                </a:solidFill>
              </a:rPr>
              <a:t>обучения</a:t>
            </a:r>
            <a:endParaRPr lang="ru-RU" sz="2800" b="1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4185" y="2534222"/>
            <a:ext cx="6408712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обучение как исследование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3337639"/>
            <a:ext cx="4208789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обучение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как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игра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39552" y="5373216"/>
            <a:ext cx="6696744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Обучение учащихся общим приёмам, образцам мыслительной деятельности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39552" y="4183631"/>
            <a:ext cx="6696744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использование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общих алгоритмов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, памяток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571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7922840" cy="5328592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</a:rPr>
              <a:t>Познавательные УУД   (классификация)</a:t>
            </a:r>
          </a:p>
          <a:p>
            <a:pPr marL="0" indent="0">
              <a:buNone/>
            </a:pPr>
            <a:r>
              <a:rPr lang="ru-RU" sz="2000" dirty="0"/>
              <a:t>Запишите все числа до 90, которые   делятся: </a:t>
            </a:r>
          </a:p>
          <a:p>
            <a:pPr marL="0" indent="0">
              <a:buNone/>
            </a:pPr>
            <a:r>
              <a:rPr lang="ru-RU" sz="2000" dirty="0"/>
              <a:t>на 5 - в первую строчку</a:t>
            </a:r>
          </a:p>
          <a:p>
            <a:pPr marL="0" indent="0">
              <a:buNone/>
            </a:pPr>
            <a:r>
              <a:rPr lang="ru-RU" sz="2000" dirty="0"/>
              <a:t>на 6 - во вторую строчку</a:t>
            </a:r>
          </a:p>
          <a:p>
            <a:pPr marL="0" indent="0">
              <a:buNone/>
            </a:pPr>
            <a:r>
              <a:rPr lang="ru-RU" sz="2000" dirty="0"/>
              <a:t>на 9 - в третью строчку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b="1" dirty="0">
                <a:solidFill>
                  <a:srgbClr val="FF0000"/>
                </a:solidFill>
              </a:rPr>
              <a:t>Регулятивные УУД (оценка)</a:t>
            </a:r>
          </a:p>
          <a:p>
            <a:pPr marL="0" indent="0">
              <a:buNone/>
            </a:pPr>
            <a:r>
              <a:rPr lang="ru-RU" sz="2000" dirty="0"/>
              <a:t>Маша выписывала произведения из таблицы умножения, оканчивающиеся на четную  цифру. Правильно ли она сделала?</a:t>
            </a:r>
          </a:p>
          <a:p>
            <a:pPr marL="0" indent="0">
              <a:buNone/>
            </a:pPr>
            <a:r>
              <a:rPr lang="ru-RU" sz="2000" dirty="0"/>
              <a:t>*6 7  *  3 8  *  4 5  *  9 3  *   </a:t>
            </a:r>
            <a:r>
              <a:rPr lang="ru-RU" sz="2000" dirty="0" smtClean="0"/>
              <a:t>4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b="1" dirty="0">
                <a:solidFill>
                  <a:srgbClr val="FF0000"/>
                </a:solidFill>
              </a:rPr>
              <a:t>Регулятивные УУД (планирование)</a:t>
            </a:r>
          </a:p>
          <a:p>
            <a:pPr marL="0" indent="0">
              <a:buNone/>
            </a:pPr>
            <a:r>
              <a:rPr lang="ru-RU" sz="2000" dirty="0"/>
              <a:t>Сколько примеров ты сможешь решить за 1 мин? Давай  проверим. А сколько сможешь  решить за 30 сек?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3121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7994848" cy="5353968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</a:rPr>
              <a:t>Познавательные УУД   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(поиск различных способов решения)</a:t>
            </a:r>
          </a:p>
          <a:p>
            <a:pPr marL="0" indent="0">
              <a:buNone/>
            </a:pPr>
            <a:r>
              <a:rPr lang="ru-RU" sz="2400" dirty="0"/>
              <a:t>Вычисли  результаты  разными   способами.    Сколькими   способами   ты воспользовался? Какими?</a:t>
            </a:r>
          </a:p>
          <a:p>
            <a:pPr marL="0" indent="0">
              <a:buNone/>
            </a:pPr>
            <a:r>
              <a:rPr lang="ru-RU" sz="2400" dirty="0"/>
              <a:t>43 – (23+5)</a:t>
            </a:r>
          </a:p>
          <a:p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Коммуникативные  УУД  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Расшифруй слово «Как  называли месяцы в Древней  Руси» В группах решите примеры.</a:t>
            </a:r>
          </a:p>
          <a:p>
            <a:pPr marL="0" indent="0">
              <a:buNone/>
            </a:pPr>
            <a:r>
              <a:rPr lang="ru-RU" sz="2400" dirty="0"/>
              <a:t>Расположи ответы в порядке возрастания </a:t>
            </a:r>
          </a:p>
          <a:p>
            <a:pPr marL="0" indent="0">
              <a:buNone/>
            </a:pPr>
            <a:r>
              <a:rPr lang="ru-RU" sz="2400" dirty="0"/>
              <a:t>и прочитай зашифрованное слово</a:t>
            </a:r>
          </a:p>
          <a:p>
            <a:pPr marL="0" indent="0">
              <a:buNone/>
            </a:pPr>
            <a:r>
              <a:rPr lang="ru-RU" sz="2400" dirty="0"/>
              <a:t>68 : 17* 6 (с)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2963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071546"/>
            <a:ext cx="8713788" cy="5572163"/>
          </a:xfrm>
        </p:spPr>
        <p:txBody>
          <a:bodyPr/>
          <a:lstStyle/>
          <a:p>
            <a:pPr marL="0" indent="357188">
              <a:lnSpc>
                <a:spcPct val="120000"/>
              </a:lnSpc>
              <a:buFontTx/>
              <a:buNone/>
            </a:pPr>
            <a:r>
              <a:rPr lang="ru-RU" sz="4000" b="1" i="1" dirty="0" smtClean="0"/>
              <a:t>Вся </a:t>
            </a:r>
            <a:r>
              <a:rPr lang="ru-RU" sz="4000" b="1" i="1" dirty="0"/>
              <a:t>жизнь – открытая задача. И от того, насколько успешно ты ее решаешь, зависит твое настоящее и будущее.</a:t>
            </a:r>
          </a:p>
          <a:p>
            <a:pPr marL="0" indent="357188">
              <a:lnSpc>
                <a:spcPct val="120000"/>
              </a:lnSpc>
              <a:buFontTx/>
              <a:buNone/>
            </a:pPr>
            <a:r>
              <a:rPr lang="ru-RU" sz="4000" i="1" dirty="0" smtClean="0"/>
              <a:t>Не  для  школы</a:t>
            </a:r>
            <a:r>
              <a:rPr lang="ru-RU" sz="4000" i="1" dirty="0"/>
              <a:t>, </a:t>
            </a:r>
            <a:r>
              <a:rPr lang="ru-RU" sz="4000" i="1" dirty="0" smtClean="0"/>
              <a:t> для  жизни </a:t>
            </a:r>
            <a:r>
              <a:rPr lang="ru-RU" sz="4000" i="1" dirty="0"/>
              <a:t>учимся.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зователь\Desktop\Zimn_sk_slaid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539552" y="332656"/>
            <a:ext cx="7918648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ru-RU" sz="3800" b="1" dirty="0" smtClean="0">
              <a:solidFill>
                <a:srgbClr val="810805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5" y="505271"/>
            <a:ext cx="4951693" cy="5729282"/>
          </a:xfrm>
          <a:prstGeom prst="rect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  <a:scene3d>
            <a:camera prst="perspectiveFront"/>
            <a:lightRig rig="threePt" dir="t"/>
          </a:scene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6-конечная звезда 2"/>
          <p:cNvSpPr/>
          <p:nvPr/>
        </p:nvSpPr>
        <p:spPr>
          <a:xfrm>
            <a:off x="2073424" y="2370584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6-конечная звезда 6"/>
          <p:cNvSpPr/>
          <p:nvPr/>
        </p:nvSpPr>
        <p:spPr>
          <a:xfrm>
            <a:off x="3584476" y="1530829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6-конечная звезда 7"/>
          <p:cNvSpPr/>
          <p:nvPr/>
        </p:nvSpPr>
        <p:spPr>
          <a:xfrm>
            <a:off x="2877344" y="3284984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" name="6-конечная звезда 8"/>
          <p:cNvSpPr/>
          <p:nvPr/>
        </p:nvSpPr>
        <p:spPr>
          <a:xfrm>
            <a:off x="4041676" y="2639291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6-конечная звезда 9"/>
          <p:cNvSpPr/>
          <p:nvPr/>
        </p:nvSpPr>
        <p:spPr>
          <a:xfrm>
            <a:off x="4283968" y="4005064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9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6-конечная звезда 10"/>
          <p:cNvSpPr/>
          <p:nvPr/>
        </p:nvSpPr>
        <p:spPr>
          <a:xfrm>
            <a:off x="1810544" y="4005064"/>
            <a:ext cx="914400" cy="914400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52674" y="1066393"/>
            <a:ext cx="33677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cs typeface="Aharoni" pitchFamily="2" charset="-79"/>
              </a:rPr>
              <a:t>Составь  и </a:t>
            </a:r>
            <a:r>
              <a:rPr lang="ru-RU" sz="2800" i="1" dirty="0" smtClean="0">
                <a:cs typeface="Aharoni" pitchFamily="2" charset="-79"/>
              </a:rPr>
              <a:t>    </a:t>
            </a:r>
            <a:r>
              <a:rPr lang="ru-RU" sz="2800" i="1" dirty="0" smtClean="0">
                <a:cs typeface="Aharoni" pitchFamily="2" charset="-79"/>
              </a:rPr>
              <a:t>реши  </a:t>
            </a:r>
            <a:r>
              <a:rPr lang="ru-RU" sz="2800" i="1" dirty="0">
                <a:cs typeface="Aharoni" pitchFamily="2" charset="-79"/>
              </a:rPr>
              <a:t>4 </a:t>
            </a:r>
            <a:r>
              <a:rPr lang="ru-RU" sz="2800" i="1" dirty="0" smtClean="0">
                <a:cs typeface="Aharoni" pitchFamily="2" charset="-79"/>
              </a:rPr>
              <a:t> примера  </a:t>
            </a:r>
          </a:p>
          <a:p>
            <a:r>
              <a:rPr lang="ru-RU" sz="2800" i="1" dirty="0" smtClean="0">
                <a:cs typeface="Aharoni" pitchFamily="2" charset="-79"/>
              </a:rPr>
              <a:t>на </a:t>
            </a:r>
            <a:r>
              <a:rPr lang="ru-RU" sz="2800" i="1" dirty="0">
                <a:cs typeface="Aharoni" pitchFamily="2" charset="-79"/>
              </a:rPr>
              <a:t>сложение  и вычитание </a:t>
            </a:r>
            <a:endParaRPr lang="ru-RU" sz="2800" i="1" dirty="0" smtClean="0">
              <a:cs typeface="Aharoni" pitchFamily="2" charset="-79"/>
            </a:endParaRPr>
          </a:p>
          <a:p>
            <a:r>
              <a:rPr lang="ru-RU" sz="2800" i="1" dirty="0" smtClean="0">
                <a:cs typeface="Aharoni" pitchFamily="2" charset="-79"/>
              </a:rPr>
              <a:t> </a:t>
            </a:r>
            <a:r>
              <a:rPr lang="ru-RU" sz="2800" i="1" dirty="0">
                <a:cs typeface="Aharoni" pitchFamily="2" charset="-79"/>
              </a:rPr>
              <a:t>дробей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56076" y="505271"/>
            <a:ext cx="40804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Познавательные </a:t>
            </a:r>
            <a:r>
              <a:rPr lang="ru-RU" sz="2800" b="1" dirty="0" smtClean="0">
                <a:solidFill>
                  <a:srgbClr val="FF0000"/>
                </a:solidFill>
              </a:rPr>
              <a:t>УУД</a:t>
            </a: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47229" y="3554323"/>
            <a:ext cx="3600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Заполни  пропуски 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однозначными   </a:t>
            </a:r>
            <a:r>
              <a:rPr lang="ru-RU" sz="2800" b="1" dirty="0" smtClean="0">
                <a:solidFill>
                  <a:srgbClr val="FF0000"/>
                </a:solidFill>
              </a:rPr>
              <a:t>числами</a:t>
            </a: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dirty="0" smtClean="0"/>
              <a:t>*53 </a:t>
            </a:r>
            <a:r>
              <a:rPr lang="en-US" sz="2800" dirty="0" smtClean="0"/>
              <a:t>&gt; </a:t>
            </a:r>
            <a:r>
              <a:rPr lang="ru-RU" sz="2800" dirty="0" smtClean="0"/>
              <a:t>53*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41128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</a:rPr>
              <a:t>Ожидаемый  результат: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dirty="0"/>
              <a:t>Применять  полученные  знания для решения  практических   задач;</a:t>
            </a:r>
          </a:p>
          <a:p>
            <a:r>
              <a:rPr lang="ru-RU" sz="2400" dirty="0"/>
              <a:t>Искать и  находить способы  сделать мир  лучше;</a:t>
            </a:r>
          </a:p>
          <a:p>
            <a:r>
              <a:rPr lang="ru-RU" sz="2400" dirty="0"/>
              <a:t>Учиться  на  протяжении всей  жизни;</a:t>
            </a:r>
          </a:p>
          <a:p>
            <a:r>
              <a:rPr lang="ru-RU" sz="2400" dirty="0"/>
              <a:t>Видеть связи между  взглядами, убеждениями и поступками – собственными  и окружающих людей;</a:t>
            </a:r>
          </a:p>
          <a:p>
            <a:r>
              <a:rPr lang="ru-RU" sz="2400" dirty="0"/>
              <a:t>Сохранять позитивное мировосприятие, несмотря на жизненные трудности и невзгоды;</a:t>
            </a:r>
          </a:p>
          <a:p>
            <a:r>
              <a:rPr lang="ru-RU" sz="2400" dirty="0"/>
              <a:t>Уметь  применять критическое  мышление  в любых  жизненных  ситуациях.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связи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это, </a:t>
            </a:r>
          </a:p>
          <a:p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во-первых</a:t>
            </a:r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целевые и содержательные совпадения, объективно существующие между учебными дисциплинами, </a:t>
            </a:r>
          </a:p>
          <a:p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во-вторых</a:t>
            </a:r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организационные формы использования данного материала в процессе изучения тех или иных явлений.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550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-облако 1"/>
          <p:cNvSpPr/>
          <p:nvPr/>
        </p:nvSpPr>
        <p:spPr>
          <a:xfrm>
            <a:off x="428596" y="928670"/>
            <a:ext cx="8429684" cy="3429024"/>
          </a:xfrm>
          <a:prstGeom prst="cloudCallout">
            <a:avLst>
              <a:gd name="adj1" fmla="val -38712"/>
              <a:gd name="adj2" fmla="val 80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b="1" dirty="0" smtClean="0">
                <a:ln w="31550" cmpd="sng">
                  <a:gradFill flip="none" rotWithShape="1"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path path="rect">
                      <a:fillToRect l="100000" t="100000"/>
                    </a:path>
                    <a:tileRect r="-100000" b="-100000"/>
                  </a:gradFill>
                  <a:prstDash val="solid"/>
                </a:ln>
                <a:solidFill>
                  <a:srgbClr val="FF99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Творческих   </a:t>
            </a:r>
            <a:r>
              <a:rPr lang="ru-RU" sz="6000" b="1" dirty="0">
                <a:ln w="31550" cmpd="sng">
                  <a:gradFill flip="none" rotWithShape="1"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path path="rect">
                      <a:fillToRect l="100000" t="100000"/>
                    </a:path>
                    <a:tileRect r="-100000" b="-100000"/>
                  </a:gradFill>
                  <a:prstDash val="solid"/>
                </a:ln>
                <a:solidFill>
                  <a:srgbClr val="FF99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успехов </a:t>
            </a:r>
          </a:p>
        </p:txBody>
      </p:sp>
      <p:pic>
        <p:nvPicPr>
          <p:cNvPr id="21507" name="Содержимое 4" descr="C:\Documents and Settings\Учитель\Рабочий стол\картинки\Рисунок1.pn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192" y="4143375"/>
            <a:ext cx="2428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09550"/>
            <a:ext cx="7019944" cy="790558"/>
          </a:xfrm>
        </p:spPr>
        <p:txBody>
          <a:bodyPr/>
          <a:lstStyle/>
          <a:p>
            <a:pPr>
              <a:defRPr/>
            </a:pPr>
            <a:r>
              <a:rPr lang="ru-RU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  <a:t/>
            </a:r>
            <a:br>
              <a:rPr lang="ru-RU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</a:br>
            <a:r>
              <a:rPr lang="ru-RU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  <a:t/>
            </a:r>
            <a:br>
              <a:rPr lang="ru-RU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</a:br>
            <a:r>
              <a:rPr lang="ru-RU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  <a:t>ВЫБОР   ТЕХНОЛОГИИ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57158" y="2000250"/>
            <a:ext cx="8329642" cy="4357708"/>
          </a:xfrm>
        </p:spPr>
        <p:txBody>
          <a:bodyPr/>
          <a:lstStyle/>
          <a:p>
            <a:r>
              <a:rPr lang="ru-RU" sz="2800" b="1" dirty="0" smtClean="0">
                <a:latin typeface="Arial Black" pitchFamily="34" charset="0"/>
                <a:cs typeface="Aharoni" pitchFamily="2" charset="-79"/>
              </a:rPr>
              <a:t>УРОВНЕВАЯ ДИФФЕРЕНЦИАЦИЯ</a:t>
            </a:r>
          </a:p>
          <a:p>
            <a:r>
              <a:rPr lang="ru-RU" sz="2800" b="1" dirty="0" smtClean="0">
                <a:latin typeface="Arial Black" pitchFamily="34" charset="0"/>
                <a:cs typeface="Aharoni" pitchFamily="2" charset="-79"/>
              </a:rPr>
              <a:t>ОБУЧЕНИЕ НА ОСНОВЕ «УЧЕБНЫХ СИТУАЦИЙ»</a:t>
            </a:r>
          </a:p>
          <a:p>
            <a:r>
              <a:rPr lang="ru-RU" sz="2800" b="1" dirty="0" smtClean="0">
                <a:latin typeface="Arial Black" pitchFamily="34" charset="0"/>
                <a:cs typeface="Aharoni" pitchFamily="2" charset="-79"/>
              </a:rPr>
              <a:t>ПРОЕКТНАЯ ДЕЯТЕЛЬНОСТЬ</a:t>
            </a:r>
          </a:p>
          <a:p>
            <a:r>
              <a:rPr lang="ru-RU" sz="2800" b="1" dirty="0" smtClean="0">
                <a:latin typeface="Arial Black" pitchFamily="34" charset="0"/>
                <a:cs typeface="Aharoni" pitchFamily="2" charset="-79"/>
              </a:rPr>
              <a:t>ИНФОРМАЦИОННЫЕ И КОММУНИКАЦИОННЫЕ ТЕХНОЛОГИИ</a:t>
            </a:r>
          </a:p>
          <a:p>
            <a:r>
              <a:rPr lang="ru-RU" b="1" dirty="0" smtClean="0">
                <a:latin typeface="Arial Black" pitchFamily="34" charset="0"/>
                <a:cs typeface="Aharoni" pitchFamily="2" charset="-79"/>
              </a:rPr>
              <a:t>ТЕХНОЛОГИЯ РАЗВИТИЯ КРИТИЧЕСКОГО МЫШЛЕНИЯ</a:t>
            </a:r>
            <a:endParaRPr lang="ru-RU" sz="2800" b="1" dirty="0" smtClean="0">
              <a:latin typeface="Arial Black" pitchFamily="34" charset="0"/>
              <a:cs typeface="Aharoni" pitchFamily="2" charset="-79"/>
            </a:endParaRP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066800" y="1"/>
            <a:ext cx="7620000" cy="78579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ВИДЫ  УУД</a:t>
            </a:r>
          </a:p>
        </p:txBody>
      </p:sp>
      <p:sp>
        <p:nvSpPr>
          <p:cNvPr id="9219" name="AutoShape 4"/>
          <p:cNvSpPr>
            <a:spLocks noGrp="1" noChangeArrowheads="1"/>
          </p:cNvSpPr>
          <p:nvPr>
            <p:ph idx="1"/>
          </p:nvPr>
        </p:nvSpPr>
        <p:spPr>
          <a:xfrm>
            <a:off x="1142976" y="1071546"/>
            <a:ext cx="5214938" cy="1000125"/>
          </a:xfrm>
          <a:prstGeom prst="wedgeRoundRectCallout">
            <a:avLst>
              <a:gd name="adj1" fmla="val -3505"/>
              <a:gd name="adj2" fmla="val 8502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70C0"/>
            </a:solidFill>
            <a:prstDash val="solid"/>
          </a:ln>
        </p:spPr>
        <p:txBody>
          <a:bodyPr/>
          <a:lstStyle/>
          <a:p>
            <a:pPr>
              <a:buFontTx/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Личностные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1785938" y="2428875"/>
            <a:ext cx="5029200" cy="1000125"/>
          </a:xfrm>
          <a:prstGeom prst="wedgeRoundRectCallout">
            <a:avLst>
              <a:gd name="adj1" fmla="val -3505"/>
              <a:gd name="adj2" fmla="val 8502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70C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dirty="0"/>
              <a:t>Регулятивные, </a:t>
            </a:r>
            <a:r>
              <a:rPr lang="ru-RU" sz="2800" dirty="0"/>
              <a:t>включая действия </a:t>
            </a:r>
            <a:r>
              <a:rPr lang="ru-RU" sz="2800" dirty="0" err="1"/>
              <a:t>саморегуляции</a:t>
            </a:r>
            <a:r>
              <a:rPr lang="ru-RU" sz="2800" dirty="0"/>
              <a:t> </a:t>
            </a:r>
            <a:endParaRPr lang="ru-RU" sz="2800" b="1" dirty="0"/>
          </a:p>
        </p:txBody>
      </p:sp>
      <p:sp>
        <p:nvSpPr>
          <p:cNvPr id="9221" name="AutoShape 4"/>
          <p:cNvSpPr>
            <a:spLocks noChangeArrowheads="1"/>
          </p:cNvSpPr>
          <p:nvPr/>
        </p:nvSpPr>
        <p:spPr bwMode="auto">
          <a:xfrm>
            <a:off x="2286000" y="3786188"/>
            <a:ext cx="5357813" cy="1071562"/>
          </a:xfrm>
          <a:prstGeom prst="wedgeRoundRectCallout">
            <a:avLst>
              <a:gd name="adj1" fmla="val -3505"/>
              <a:gd name="adj2" fmla="val 8502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dirty="0"/>
              <a:t>Познавательные, </a:t>
            </a:r>
          </a:p>
          <a:p>
            <a:pPr algn="ctr"/>
            <a:r>
              <a:rPr lang="ru-RU" sz="1800" dirty="0"/>
              <a:t>включая   </a:t>
            </a:r>
            <a:r>
              <a:rPr lang="ru-RU" sz="1800" dirty="0" err="1"/>
              <a:t>общеучебные</a:t>
            </a:r>
            <a:r>
              <a:rPr lang="ru-RU" sz="1800" dirty="0"/>
              <a:t>   и   логические, </a:t>
            </a:r>
          </a:p>
          <a:p>
            <a:pPr algn="ctr"/>
            <a:r>
              <a:rPr lang="ru-RU" sz="1800" dirty="0" err="1"/>
              <a:t>знаково</a:t>
            </a:r>
            <a:r>
              <a:rPr lang="ru-RU" sz="1800" dirty="0"/>
              <a:t>- символические</a:t>
            </a:r>
            <a:endParaRPr lang="ru-RU" sz="1800" b="1" dirty="0"/>
          </a:p>
        </p:txBody>
      </p:sp>
      <p:sp>
        <p:nvSpPr>
          <p:cNvPr id="9222" name="AutoShape 4"/>
          <p:cNvSpPr>
            <a:spLocks noChangeArrowheads="1"/>
          </p:cNvSpPr>
          <p:nvPr/>
        </p:nvSpPr>
        <p:spPr bwMode="auto">
          <a:xfrm>
            <a:off x="3357554" y="5286388"/>
            <a:ext cx="5029200" cy="1071563"/>
          </a:xfrm>
          <a:prstGeom prst="wedgeRoundRectCallout">
            <a:avLst>
              <a:gd name="adj1" fmla="val -3505"/>
              <a:gd name="adj2" fmla="val 8502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dirty="0"/>
              <a:t>Коммуникативные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142853"/>
            <a:ext cx="8532843" cy="71438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 универсальных  учебных  действий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42984"/>
            <a:ext cx="8229600" cy="55261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smtClean="0"/>
              <a:t>- обеспечение возможностей учащегося самостоятельно осуществлять деятельность учения, ставить учебные цели, искать и использовать необходимые средства и способы достижения, контролировать и оценивать процесс и результаты деятельности;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-  создание условий для развития личности и ее самореализации на основе готовности к непрерывному образованию, компетентности «</a:t>
            </a:r>
            <a:r>
              <a:rPr lang="ru-RU" sz="2400" i="1" dirty="0" smtClean="0"/>
              <a:t>научить учиться», </a:t>
            </a:r>
            <a:r>
              <a:rPr lang="ru-RU" sz="2400" dirty="0" smtClean="0"/>
              <a:t>толерантности жизни в  поликультурном обществе, высокой  социальной и профессиональной мобильности;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-  обеспечение успешного усвоения знаний, умений и навыков и формирование картины мира и  компетентностей в любой предметной области познания.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7572428" cy="857256"/>
          </a:xfrm>
        </p:spPr>
        <p:txBody>
          <a:bodyPr/>
          <a:lstStyle/>
          <a:p>
            <a:pPr algn="l"/>
            <a:r>
              <a:rPr lang="ru-RU" b="1" i="1" dirty="0" smtClean="0">
                <a:solidFill>
                  <a:srgbClr val="FF0000"/>
                </a:solidFill>
              </a:rPr>
              <a:t>Универсальные   учебные действия   (УУД) 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8072465" cy="5072098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 dirty="0" smtClean="0"/>
              <a:t>– способность субъекта к саморазвитию и самосовершенствованию </a:t>
            </a:r>
            <a:r>
              <a:rPr lang="ru-RU" b="1" i="1" dirty="0" smtClean="0"/>
              <a:t>  путем </a:t>
            </a:r>
            <a:r>
              <a:rPr lang="ru-RU" b="1" i="1" dirty="0" smtClean="0"/>
              <a:t>сознательного и активного </a:t>
            </a:r>
            <a:r>
              <a:rPr lang="ru-RU" b="1" i="1" dirty="0" smtClean="0"/>
              <a:t>присвоения  </a:t>
            </a:r>
            <a:r>
              <a:rPr lang="ru-RU" b="1" i="1" dirty="0" smtClean="0"/>
              <a:t>нового социального  опыта; </a:t>
            </a:r>
          </a:p>
          <a:p>
            <a:pPr>
              <a:buFontTx/>
              <a:buChar char="-"/>
            </a:pPr>
            <a:r>
              <a:rPr lang="ru-RU" b="1" i="1" dirty="0" smtClean="0"/>
              <a:t>совокупность способов действия учащегося (навыков учебной работы), обеспечивающих его способность к самостоятельному  усвоению новых знаний  и умений</a:t>
            </a:r>
          </a:p>
          <a:p>
            <a:pPr>
              <a:buFontTx/>
              <a:buChar char="-"/>
            </a:pPr>
            <a:r>
              <a:rPr lang="ru-RU" b="1" i="1" dirty="0" smtClean="0"/>
              <a:t>Мотивация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260648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/>
          </a:p>
          <a:p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4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>
              <a:solidFill>
                <a:srgbClr val="810805"/>
              </a:solidFill>
            </a:endParaRPr>
          </a:p>
          <a:p>
            <a:r>
              <a:rPr lang="ru-RU" sz="4000" b="1" dirty="0" smtClean="0">
                <a:solidFill>
                  <a:srgbClr val="FF0000"/>
                </a:solidFill>
              </a:rPr>
              <a:t>Мета-</a:t>
            </a:r>
            <a:endParaRPr lang="ru-RU" sz="4000" b="1" dirty="0">
              <a:solidFill>
                <a:srgbClr val="FF0000"/>
              </a:solidFill>
            </a:endParaRPr>
          </a:p>
          <a:p>
            <a:r>
              <a:rPr lang="ru-RU" sz="2800" dirty="0"/>
              <a:t> </a:t>
            </a:r>
            <a:r>
              <a:rPr lang="ru-RU" sz="4000" dirty="0">
                <a:solidFill>
                  <a:srgbClr val="810805"/>
                </a:solidFill>
              </a:rPr>
              <a:t>(с </a:t>
            </a:r>
            <a:r>
              <a:rPr lang="ru-RU" sz="4000" dirty="0">
                <a:solidFill>
                  <a:srgbClr val="810805"/>
                </a:solidFill>
                <a:hlinkClick r:id="rId2" tooltip="Греческий язык"/>
              </a:rPr>
              <a:t>греч.</a:t>
            </a:r>
            <a:r>
              <a:rPr lang="ru-RU" sz="4000" dirty="0">
                <a:solidFill>
                  <a:srgbClr val="810805"/>
                </a:solidFill>
              </a:rPr>
              <a:t> </a:t>
            </a:r>
            <a:r>
              <a:rPr lang="el-GR" sz="4000" dirty="0">
                <a:solidFill>
                  <a:srgbClr val="810805"/>
                </a:solidFill>
              </a:rPr>
              <a:t>μετά-</a:t>
            </a:r>
            <a:r>
              <a:rPr lang="ru-RU" sz="4000" dirty="0">
                <a:solidFill>
                  <a:srgbClr val="810805"/>
                </a:solidFill>
              </a:rPr>
              <a:t> — между, 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следующее</a:t>
            </a:r>
            <a:r>
              <a:rPr lang="ru-RU" sz="4000" dirty="0" smtClean="0"/>
              <a:t>, </a:t>
            </a:r>
            <a:r>
              <a:rPr lang="ru-RU" sz="4000" dirty="0" smtClean="0">
                <a:solidFill>
                  <a:srgbClr val="810805"/>
                </a:solidFill>
              </a:rPr>
              <a:t>после</a:t>
            </a:r>
            <a:r>
              <a:rPr lang="ru-RU" sz="4000" dirty="0">
                <a:solidFill>
                  <a:srgbClr val="810805"/>
                </a:solidFill>
              </a:rPr>
              <a:t>, через),</a:t>
            </a:r>
            <a:r>
              <a:rPr lang="ru-RU" sz="4000" dirty="0"/>
              <a:t> </a:t>
            </a:r>
            <a:r>
              <a:rPr lang="ru-RU" sz="4000" b="1" dirty="0" smtClean="0">
                <a:solidFill>
                  <a:srgbClr val="00B050"/>
                </a:solidFill>
              </a:rPr>
              <a:t>часть </a:t>
            </a:r>
            <a:r>
              <a:rPr lang="ru-RU" sz="4000" b="1" dirty="0">
                <a:solidFill>
                  <a:srgbClr val="00B050"/>
                </a:solidFill>
              </a:rPr>
              <a:t>сложных слов, обозначающая: </a:t>
            </a:r>
            <a:r>
              <a:rPr lang="ru-RU" sz="4000" b="1" dirty="0" err="1" smtClean="0">
                <a:solidFill>
                  <a:srgbClr val="00B050"/>
                </a:solidFill>
              </a:rPr>
              <a:t>абстрагированность</a:t>
            </a:r>
            <a:r>
              <a:rPr lang="ru-RU" sz="4000" b="1" dirty="0">
                <a:solidFill>
                  <a:srgbClr val="00B050"/>
                </a:solidFill>
              </a:rPr>
              <a:t>, обобщённость, промежуточность, следование за чем-либо</a:t>
            </a:r>
            <a:r>
              <a:rPr lang="ru-RU" sz="4000" b="1" dirty="0" smtClean="0">
                <a:solidFill>
                  <a:srgbClr val="00B050"/>
                </a:solidFill>
              </a:rPr>
              <a:t>,  </a:t>
            </a:r>
            <a:r>
              <a:rPr lang="ru-RU" sz="4000" b="1" dirty="0">
                <a:solidFill>
                  <a:srgbClr val="00B050"/>
                </a:solidFill>
              </a:rPr>
              <a:t>переход к чему-либо </a:t>
            </a:r>
            <a:r>
              <a:rPr lang="ru-RU" sz="4000" b="1" dirty="0" smtClean="0">
                <a:solidFill>
                  <a:srgbClr val="00B050"/>
                </a:solidFill>
              </a:rPr>
              <a:t>другому.</a:t>
            </a:r>
          </a:p>
          <a:p>
            <a:r>
              <a:rPr lang="ru-RU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480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403648" y="260648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/>
          </a:p>
          <a:p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6632"/>
            <a:ext cx="88569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>
              <a:solidFill>
                <a:srgbClr val="810805"/>
              </a:solidFill>
            </a:endParaRPr>
          </a:p>
          <a:p>
            <a:endParaRPr lang="ru-RU" sz="3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Теоретическое   </a:t>
            </a:r>
            <a:r>
              <a:rPr lang="ru-RU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мышление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(обобщение, систематизация, определение понятий, классификация, доказательство и т.п.); </a:t>
            </a:r>
          </a:p>
          <a:p>
            <a:endParaRPr lang="ru-RU" sz="3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Навыки  </a:t>
            </a:r>
            <a:r>
              <a:rPr lang="ru-RU" sz="36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переработки  информации</a:t>
            </a:r>
            <a:r>
              <a:rPr lang="ru-RU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(анализ, синтез, интерпретация, оценка, аргументация, умение сворачивать информацию); </a:t>
            </a:r>
            <a:endParaRPr lang="ru-RU" sz="4000" b="1" dirty="0">
              <a:solidFill>
                <a:srgbClr val="FF0000"/>
              </a:solidFill>
            </a:endParaRP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6538" y="116632"/>
            <a:ext cx="5832648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         </a:t>
            </a:r>
            <a:r>
              <a:rPr lang="ru-RU" sz="4800" b="1" dirty="0" err="1" smtClean="0">
                <a:solidFill>
                  <a:srgbClr val="FF0000"/>
                </a:solidFill>
              </a:rPr>
              <a:t>Метаумения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2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2622789" y="116632"/>
            <a:ext cx="6480720" cy="908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ru-RU" sz="2400" b="1" dirty="0" err="1" smtClean="0">
                <a:solidFill>
                  <a:srgbClr val="810805"/>
                </a:solidFill>
              </a:rPr>
              <a:t>Метапредметные</a:t>
            </a:r>
            <a:r>
              <a:rPr lang="ru-RU" sz="2400" b="1" dirty="0" smtClean="0">
                <a:solidFill>
                  <a:srgbClr val="810805"/>
                </a:solidFill>
              </a:rPr>
              <a:t>    результаты </a:t>
            </a:r>
            <a:br>
              <a:rPr lang="ru-RU" sz="2400" b="1" dirty="0" smtClean="0">
                <a:solidFill>
                  <a:srgbClr val="810805"/>
                </a:solidFill>
              </a:rPr>
            </a:br>
            <a:r>
              <a:rPr lang="ru-RU" sz="2400" b="1" dirty="0" smtClean="0">
                <a:solidFill>
                  <a:srgbClr val="810805"/>
                </a:solidFill>
              </a:rPr>
              <a:t>образовательной   деятельности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025352"/>
            <a:ext cx="72728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FontTx/>
              <a:buChar char="-"/>
            </a:pPr>
            <a:endPara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овладение  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универсальными учебными действиями: </a:t>
            </a:r>
          </a:p>
          <a:p>
            <a:pPr eaLnBrk="0" hangingPunct="0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регулятивными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коммуникативными, </a:t>
            </a:r>
          </a:p>
          <a:p>
            <a:pPr eaLnBrk="0" hangingPunct="0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познавательными;</a:t>
            </a:r>
          </a:p>
          <a:p>
            <a:pPr eaLnBrk="0" hangingPunct="0">
              <a:buFontTx/>
              <a:buChar char="-"/>
            </a:pPr>
            <a:r>
              <a:rPr lang="ru-RU" sz="28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Способами  </a:t>
            </a:r>
            <a:r>
              <a:rPr lang="ru-RU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 применяемыми как в рамках образовательного процесса, так и при решении проблем в реальных жизненных ситуациях, освоенные обучающимися на базе одного, нескольких или всех учебных предметов</a:t>
            </a:r>
          </a:p>
        </p:txBody>
      </p:sp>
    </p:spTree>
    <p:extLst>
      <p:ext uri="{BB962C8B-B14F-4D97-AF65-F5344CB8AC3E}">
        <p14:creationId xmlns:p14="http://schemas.microsoft.com/office/powerpoint/2010/main" val="453167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74638"/>
            <a:ext cx="8472487" cy="654050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Универсальные   учебные  действия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AutoShape 4"/>
          <p:cNvSpPr>
            <a:spLocks noChangeArrowheads="1"/>
          </p:cNvSpPr>
          <p:nvPr/>
        </p:nvSpPr>
        <p:spPr bwMode="gray">
          <a:xfrm>
            <a:off x="214313" y="1893888"/>
            <a:ext cx="2714625" cy="3678237"/>
          </a:xfrm>
          <a:prstGeom prst="roundRect">
            <a:avLst>
              <a:gd name="adj" fmla="val 17509"/>
            </a:avLst>
          </a:prstGeom>
          <a:solidFill>
            <a:srgbClr val="66FFFF">
              <a:alpha val="79999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AutoShape 5"/>
          <p:cNvSpPr>
            <a:spLocks noChangeArrowheads="1"/>
          </p:cNvSpPr>
          <p:nvPr/>
        </p:nvSpPr>
        <p:spPr bwMode="gray">
          <a:xfrm>
            <a:off x="285750" y="1905000"/>
            <a:ext cx="2571750" cy="35956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6"/>
          <p:cNvSpPr>
            <a:spLocks noChangeArrowheads="1"/>
          </p:cNvSpPr>
          <p:nvPr/>
        </p:nvSpPr>
        <p:spPr bwMode="gray">
          <a:xfrm>
            <a:off x="285750" y="4652963"/>
            <a:ext cx="2530475" cy="77628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3CA1E6">
                  <a:alpha val="0"/>
                </a:srgbClr>
              </a:gs>
              <a:gs pos="100000">
                <a:srgbClr val="9BCFF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AutoShape 7"/>
          <p:cNvSpPr>
            <a:spLocks noChangeArrowheads="1"/>
          </p:cNvSpPr>
          <p:nvPr/>
        </p:nvSpPr>
        <p:spPr bwMode="gray">
          <a:xfrm>
            <a:off x="0" y="1928813"/>
            <a:ext cx="2857500" cy="228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BEE0F7">
                  <a:alpha val="31000"/>
                </a:srgbClr>
              </a:gs>
              <a:gs pos="100000">
                <a:srgbClr val="3CA1E6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 sz="3200"/>
              <a:t>Предметные </a:t>
            </a:r>
            <a:r>
              <a:rPr lang="ru-RU" sz="2400"/>
              <a:t>  </a:t>
            </a:r>
          </a:p>
        </p:txBody>
      </p:sp>
      <p:sp>
        <p:nvSpPr>
          <p:cNvPr id="12295" name="AutoShape 8"/>
          <p:cNvSpPr>
            <a:spLocks noChangeArrowheads="1"/>
          </p:cNvSpPr>
          <p:nvPr/>
        </p:nvSpPr>
        <p:spPr bwMode="gray">
          <a:xfrm>
            <a:off x="7938" y="5699125"/>
            <a:ext cx="2873375" cy="1158875"/>
          </a:xfrm>
          <a:prstGeom prst="roundRect">
            <a:avLst>
              <a:gd name="adj" fmla="val 40389"/>
            </a:avLst>
          </a:prstGeom>
          <a:gradFill rotWithShape="1">
            <a:gsLst>
              <a:gs pos="0">
                <a:srgbClr val="729EB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AutoShape 9"/>
          <p:cNvSpPr>
            <a:spLocks noChangeArrowheads="1"/>
          </p:cNvSpPr>
          <p:nvPr/>
        </p:nvSpPr>
        <p:spPr bwMode="gray">
          <a:xfrm>
            <a:off x="66675" y="5730875"/>
            <a:ext cx="2749550" cy="10302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DAFD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    </a:t>
            </a:r>
            <a:r>
              <a:rPr lang="ru-RU" b="1" i="1"/>
              <a:t>общеучебные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89013" y="1484313"/>
            <a:ext cx="852487" cy="855662"/>
            <a:chOff x="1289" y="582"/>
            <a:chExt cx="668" cy="668"/>
          </a:xfrm>
        </p:grpSpPr>
        <p:sp>
          <p:nvSpPr>
            <p:cNvPr id="12324" name="Oval 11"/>
            <p:cNvSpPr>
              <a:spLocks noChangeArrowheads="1"/>
            </p:cNvSpPr>
            <p:nvPr/>
          </p:nvSpPr>
          <p:spPr bwMode="gray">
            <a:xfrm>
              <a:off x="1289" y="582"/>
              <a:ext cx="668" cy="668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2325" name="Oval 12"/>
            <p:cNvSpPr>
              <a:spLocks noChangeArrowheads="1"/>
            </p:cNvSpPr>
            <p:nvPr/>
          </p:nvSpPr>
          <p:spPr bwMode="gray">
            <a:xfrm>
              <a:off x="1296" y="587"/>
              <a:ext cx="646" cy="64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6" name="Oval 13"/>
            <p:cNvSpPr>
              <a:spLocks noChangeArrowheads="1"/>
            </p:cNvSpPr>
            <p:nvPr/>
          </p:nvSpPr>
          <p:spPr bwMode="gray">
            <a:xfrm>
              <a:off x="1304" y="591"/>
              <a:ext cx="631" cy="63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7" name="Oval 14"/>
            <p:cNvSpPr>
              <a:spLocks noChangeArrowheads="1"/>
            </p:cNvSpPr>
            <p:nvPr/>
          </p:nvSpPr>
          <p:spPr bwMode="gray">
            <a:xfrm>
              <a:off x="1311" y="597"/>
              <a:ext cx="600" cy="589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8" name="Oval 15"/>
            <p:cNvSpPr>
              <a:spLocks noChangeArrowheads="1"/>
            </p:cNvSpPr>
            <p:nvPr/>
          </p:nvSpPr>
          <p:spPr bwMode="gray">
            <a:xfrm>
              <a:off x="1346" y="613"/>
              <a:ext cx="533" cy="47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2298" name="AutoShape 19"/>
          <p:cNvSpPr>
            <a:spLocks noChangeArrowheads="1"/>
          </p:cNvSpPr>
          <p:nvPr/>
        </p:nvSpPr>
        <p:spPr bwMode="gray">
          <a:xfrm>
            <a:off x="3135313" y="1893888"/>
            <a:ext cx="2871787" cy="3678237"/>
          </a:xfrm>
          <a:prstGeom prst="roundRect">
            <a:avLst>
              <a:gd name="adj" fmla="val 17509"/>
            </a:avLst>
          </a:prstGeom>
          <a:gradFill rotWithShape="1">
            <a:gsLst>
              <a:gs pos="0">
                <a:srgbClr val="34B034"/>
              </a:gs>
              <a:gs pos="100000">
                <a:srgbClr val="3F8B4A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AutoShape 20"/>
          <p:cNvSpPr>
            <a:spLocks noChangeArrowheads="1"/>
          </p:cNvSpPr>
          <p:nvPr/>
        </p:nvSpPr>
        <p:spPr bwMode="gray">
          <a:xfrm>
            <a:off x="3179763" y="1905000"/>
            <a:ext cx="2786062" cy="3667125"/>
          </a:xfrm>
          <a:prstGeom prst="roundRect">
            <a:avLst>
              <a:gd name="adj" fmla="val 16667"/>
            </a:avLst>
          </a:prstGeom>
          <a:solidFill>
            <a:srgbClr val="73E77E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r>
              <a:rPr lang="ru-RU" sz="2400" u="sng">
                <a:solidFill>
                  <a:srgbClr val="000000"/>
                </a:solidFill>
              </a:rPr>
              <a:t>Метапредметные</a:t>
            </a:r>
          </a:p>
          <a:p>
            <a:pPr algn="ctr"/>
            <a:endParaRPr lang="ru-RU" sz="2400">
              <a:solidFill>
                <a:srgbClr val="000000"/>
              </a:solidFill>
            </a:endParaRPr>
          </a:p>
          <a:p>
            <a:pPr algn="ctr"/>
            <a:r>
              <a:rPr lang="ru-RU" sz="2400">
                <a:solidFill>
                  <a:srgbClr val="000000"/>
                </a:solidFill>
              </a:rPr>
              <a:t>Регулятивные</a:t>
            </a:r>
          </a:p>
          <a:p>
            <a:pPr algn="ctr"/>
            <a:r>
              <a:rPr lang="ru-RU" sz="2400">
                <a:solidFill>
                  <a:srgbClr val="000000"/>
                </a:solidFill>
              </a:rPr>
              <a:t>Коммуникативные</a:t>
            </a:r>
          </a:p>
          <a:p>
            <a:pPr algn="ctr"/>
            <a:r>
              <a:rPr lang="ru-RU" sz="2400">
                <a:solidFill>
                  <a:srgbClr val="000000"/>
                </a:solidFill>
              </a:rPr>
              <a:t>Познавательные </a:t>
            </a:r>
          </a:p>
          <a:p>
            <a:pPr algn="ctr"/>
            <a:endParaRPr lang="ru-RU" sz="2400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</p:txBody>
      </p:sp>
      <p:sp>
        <p:nvSpPr>
          <p:cNvPr id="12300" name="AutoShape 21"/>
          <p:cNvSpPr>
            <a:spLocks noChangeArrowheads="1"/>
          </p:cNvSpPr>
          <p:nvPr/>
        </p:nvSpPr>
        <p:spPr bwMode="gray">
          <a:xfrm>
            <a:off x="3201988" y="4857750"/>
            <a:ext cx="2749550" cy="571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3E77E">
                  <a:alpha val="64998"/>
                </a:srgbClr>
              </a:gs>
              <a:gs pos="100000">
                <a:srgbClr val="B3F2B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AutoShape 22"/>
          <p:cNvSpPr>
            <a:spLocks noChangeArrowheads="1"/>
          </p:cNvSpPr>
          <p:nvPr/>
        </p:nvSpPr>
        <p:spPr bwMode="gray">
          <a:xfrm>
            <a:off x="3201988" y="1935163"/>
            <a:ext cx="2749550" cy="708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D0F7D4"/>
              </a:gs>
              <a:gs pos="100000">
                <a:srgbClr val="73E77E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Text Box 28"/>
          <p:cNvSpPr txBox="1">
            <a:spLocks noChangeArrowheads="1"/>
          </p:cNvSpPr>
          <p:nvPr/>
        </p:nvSpPr>
        <p:spPr bwMode="gray">
          <a:xfrm>
            <a:off x="3429000" y="2286000"/>
            <a:ext cx="2292350" cy="2308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u="sng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 sz="2400" u="sng">
                <a:solidFill>
                  <a:srgbClr val="000000"/>
                </a:solidFill>
              </a:rPr>
              <a:t> </a:t>
            </a: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endParaRPr lang="ru-RU" sz="2400" u="sng">
              <a:solidFill>
                <a:srgbClr val="000000"/>
              </a:solidFill>
            </a:endParaRPr>
          </a:p>
          <a:p>
            <a:pPr algn="ctr"/>
            <a:r>
              <a:rPr lang="ru-RU" sz="2400" u="sng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303" name="AutoShape 30"/>
          <p:cNvSpPr>
            <a:spLocks noChangeArrowheads="1"/>
          </p:cNvSpPr>
          <p:nvPr/>
        </p:nvSpPr>
        <p:spPr bwMode="gray">
          <a:xfrm>
            <a:off x="3140075" y="5699125"/>
            <a:ext cx="2871788" cy="1158875"/>
          </a:xfrm>
          <a:prstGeom prst="roundRect">
            <a:avLst>
              <a:gd name="adj" fmla="val 40389"/>
            </a:avLst>
          </a:prstGeom>
          <a:gradFill rotWithShape="1">
            <a:gsLst>
              <a:gs pos="0">
                <a:srgbClr val="58A4AE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AutoShape 31"/>
          <p:cNvSpPr>
            <a:spLocks noChangeArrowheads="1"/>
          </p:cNvSpPr>
          <p:nvPr/>
        </p:nvSpPr>
        <p:spPr bwMode="gray">
          <a:xfrm>
            <a:off x="3198813" y="5730875"/>
            <a:ext cx="2747962" cy="10302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2B2BB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5" name="AutoShape 33"/>
          <p:cNvSpPr>
            <a:spLocks noChangeArrowheads="1"/>
          </p:cNvSpPr>
          <p:nvPr/>
        </p:nvSpPr>
        <p:spPr bwMode="gray">
          <a:xfrm>
            <a:off x="6270625" y="1893888"/>
            <a:ext cx="2873375" cy="3678237"/>
          </a:xfrm>
          <a:prstGeom prst="roundRect">
            <a:avLst>
              <a:gd name="adj" fmla="val 17509"/>
            </a:avLst>
          </a:prstGeom>
          <a:gradFill rotWithShape="1">
            <a:gsLst>
              <a:gs pos="0">
                <a:srgbClr val="B59F43"/>
              </a:gs>
              <a:gs pos="100000">
                <a:srgbClr val="8F8849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6" name="AutoShape 34"/>
          <p:cNvSpPr>
            <a:spLocks noChangeArrowheads="1"/>
          </p:cNvSpPr>
          <p:nvPr/>
        </p:nvSpPr>
        <p:spPr bwMode="gray">
          <a:xfrm>
            <a:off x="6357938" y="1857375"/>
            <a:ext cx="2643187" cy="3643313"/>
          </a:xfrm>
          <a:prstGeom prst="roundRect">
            <a:avLst>
              <a:gd name="adj" fmla="val 16667"/>
            </a:avLst>
          </a:prstGeom>
          <a:solidFill>
            <a:srgbClr val="E9E065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7" name="AutoShape 35"/>
          <p:cNvSpPr>
            <a:spLocks noChangeArrowheads="1"/>
          </p:cNvSpPr>
          <p:nvPr/>
        </p:nvSpPr>
        <p:spPr bwMode="gray">
          <a:xfrm>
            <a:off x="6481763" y="4643438"/>
            <a:ext cx="2447925" cy="77628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E9E065"/>
              </a:gs>
              <a:gs pos="100000">
                <a:srgbClr val="F2EDA6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8" name="AutoShape 36"/>
          <p:cNvSpPr>
            <a:spLocks noChangeArrowheads="1"/>
          </p:cNvSpPr>
          <p:nvPr/>
        </p:nvSpPr>
        <p:spPr bwMode="gray">
          <a:xfrm>
            <a:off x="6338888" y="1935163"/>
            <a:ext cx="2662237" cy="9429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5CC"/>
              </a:gs>
              <a:gs pos="100000">
                <a:srgbClr val="E9E06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259638" y="1484313"/>
            <a:ext cx="854075" cy="855662"/>
            <a:chOff x="1289" y="582"/>
            <a:chExt cx="668" cy="668"/>
          </a:xfrm>
        </p:grpSpPr>
        <p:sp>
          <p:nvSpPr>
            <p:cNvPr id="12319" name="Oval 38"/>
            <p:cNvSpPr>
              <a:spLocks noChangeArrowheads="1"/>
            </p:cNvSpPr>
            <p:nvPr/>
          </p:nvSpPr>
          <p:spPr bwMode="gray">
            <a:xfrm>
              <a:off x="1289" y="582"/>
              <a:ext cx="668" cy="668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2320" name="Oval 39"/>
            <p:cNvSpPr>
              <a:spLocks noChangeArrowheads="1"/>
            </p:cNvSpPr>
            <p:nvPr/>
          </p:nvSpPr>
          <p:spPr bwMode="gray">
            <a:xfrm>
              <a:off x="1296" y="587"/>
              <a:ext cx="646" cy="64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1" name="Oval 40"/>
            <p:cNvSpPr>
              <a:spLocks noChangeArrowheads="1"/>
            </p:cNvSpPr>
            <p:nvPr/>
          </p:nvSpPr>
          <p:spPr bwMode="gray">
            <a:xfrm>
              <a:off x="1304" y="591"/>
              <a:ext cx="631" cy="63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2" name="Oval 41"/>
            <p:cNvSpPr>
              <a:spLocks noChangeArrowheads="1"/>
            </p:cNvSpPr>
            <p:nvPr/>
          </p:nvSpPr>
          <p:spPr bwMode="gray">
            <a:xfrm>
              <a:off x="1311" y="597"/>
              <a:ext cx="600" cy="589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23" name="Oval 42"/>
            <p:cNvSpPr>
              <a:spLocks noChangeArrowheads="1"/>
            </p:cNvSpPr>
            <p:nvPr/>
          </p:nvSpPr>
          <p:spPr bwMode="gray">
            <a:xfrm>
              <a:off x="1346" y="613"/>
              <a:ext cx="533" cy="47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2310" name="Text Box 43"/>
          <p:cNvSpPr txBox="1">
            <a:spLocks noChangeArrowheads="1"/>
          </p:cNvSpPr>
          <p:nvPr/>
        </p:nvSpPr>
        <p:spPr bwMode="gray">
          <a:xfrm>
            <a:off x="6357938" y="2714625"/>
            <a:ext cx="2586037" cy="954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000000"/>
                </a:solidFill>
              </a:rPr>
              <a:t>Личностные   </a:t>
            </a:r>
          </a:p>
          <a:p>
            <a:pPr algn="ctr"/>
            <a:r>
              <a:rPr lang="ru-RU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311" name="AutoShape 45"/>
          <p:cNvSpPr>
            <a:spLocks noChangeArrowheads="1"/>
          </p:cNvSpPr>
          <p:nvPr/>
        </p:nvSpPr>
        <p:spPr bwMode="gray">
          <a:xfrm>
            <a:off x="6262688" y="5699125"/>
            <a:ext cx="2873375" cy="1158875"/>
          </a:xfrm>
          <a:prstGeom prst="roundRect">
            <a:avLst>
              <a:gd name="adj" fmla="val 40389"/>
            </a:avLst>
          </a:prstGeom>
          <a:gradFill rotWithShape="1">
            <a:gsLst>
              <a:gs pos="0">
                <a:srgbClr val="99BACC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2" name="AutoShape 46"/>
          <p:cNvSpPr>
            <a:spLocks noChangeArrowheads="1"/>
          </p:cNvSpPr>
          <p:nvPr/>
        </p:nvSpPr>
        <p:spPr bwMode="gray">
          <a:xfrm>
            <a:off x="6286500" y="5730875"/>
            <a:ext cx="2784475" cy="10302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8DAD4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 b="1" i="1"/>
              <a:t>  самоопределение</a:t>
            </a:r>
          </a:p>
        </p:txBody>
      </p: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4067175" y="1412875"/>
            <a:ext cx="852488" cy="855663"/>
            <a:chOff x="1289" y="582"/>
            <a:chExt cx="668" cy="668"/>
          </a:xfrm>
        </p:grpSpPr>
        <p:sp>
          <p:nvSpPr>
            <p:cNvPr id="12314" name="Oval 51"/>
            <p:cNvSpPr>
              <a:spLocks noChangeArrowheads="1"/>
            </p:cNvSpPr>
            <p:nvPr/>
          </p:nvSpPr>
          <p:spPr bwMode="gray">
            <a:xfrm>
              <a:off x="1289" y="582"/>
              <a:ext cx="668" cy="668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2315" name="Oval 52"/>
            <p:cNvSpPr>
              <a:spLocks noChangeArrowheads="1"/>
            </p:cNvSpPr>
            <p:nvPr/>
          </p:nvSpPr>
          <p:spPr bwMode="gray">
            <a:xfrm>
              <a:off x="1296" y="587"/>
              <a:ext cx="646" cy="64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16" name="Oval 53"/>
            <p:cNvSpPr>
              <a:spLocks noChangeArrowheads="1"/>
            </p:cNvSpPr>
            <p:nvPr/>
          </p:nvSpPr>
          <p:spPr bwMode="gray">
            <a:xfrm>
              <a:off x="1304" y="591"/>
              <a:ext cx="631" cy="63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17" name="Oval 54"/>
            <p:cNvSpPr>
              <a:spLocks noChangeArrowheads="1"/>
            </p:cNvSpPr>
            <p:nvPr/>
          </p:nvSpPr>
          <p:spPr bwMode="gray">
            <a:xfrm>
              <a:off x="1311" y="597"/>
              <a:ext cx="600" cy="589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318" name="Oval 55"/>
            <p:cNvSpPr>
              <a:spLocks noChangeArrowheads="1"/>
            </p:cNvSpPr>
            <p:nvPr/>
          </p:nvSpPr>
          <p:spPr bwMode="gray">
            <a:xfrm>
              <a:off x="1346" y="613"/>
              <a:ext cx="533" cy="47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650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Прямая со стрелкой 63"/>
          <p:cNvCxnSpPr/>
          <p:nvPr/>
        </p:nvCxnSpPr>
        <p:spPr>
          <a:xfrm rot="5400000">
            <a:off x="6143626" y="5143500"/>
            <a:ext cx="1143000" cy="428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6200000" flipH="1">
            <a:off x="2571750" y="4786313"/>
            <a:ext cx="1214438" cy="1071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1214414" y="1500174"/>
            <a:ext cx="2571768" cy="1000132"/>
          </a:xfrm>
          <a:prstGeom prst="ellipse">
            <a:avLst/>
          </a:prstGeom>
          <a:gradFill flip="none" rotWithShape="1">
            <a:gsLst>
              <a:gs pos="0">
                <a:srgbClr val="80FB11">
                  <a:tint val="66000"/>
                  <a:satMod val="160000"/>
                </a:srgbClr>
              </a:gs>
              <a:gs pos="50000">
                <a:srgbClr val="80FB11">
                  <a:tint val="44500"/>
                  <a:satMod val="160000"/>
                </a:srgbClr>
              </a:gs>
              <a:gs pos="100000">
                <a:srgbClr val="80FB11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u="sng" dirty="0">
                <a:solidFill>
                  <a:srgbClr val="002060"/>
                </a:solidFill>
              </a:rPr>
              <a:t>Личностные</a:t>
            </a:r>
          </a:p>
        </p:txBody>
      </p:sp>
      <p:sp>
        <p:nvSpPr>
          <p:cNvPr id="4" name="Овал 3"/>
          <p:cNvSpPr/>
          <p:nvPr/>
        </p:nvSpPr>
        <p:spPr>
          <a:xfrm>
            <a:off x="642910" y="3786190"/>
            <a:ext cx="3000396" cy="1000132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u="sng" dirty="0">
                <a:solidFill>
                  <a:srgbClr val="002060"/>
                </a:solidFill>
              </a:rPr>
              <a:t>Регулятивные</a:t>
            </a:r>
          </a:p>
        </p:txBody>
      </p:sp>
      <p:sp>
        <p:nvSpPr>
          <p:cNvPr id="5" name="Овал 4"/>
          <p:cNvSpPr/>
          <p:nvPr/>
        </p:nvSpPr>
        <p:spPr>
          <a:xfrm>
            <a:off x="5715008" y="1714488"/>
            <a:ext cx="3428992" cy="1000132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u="sng" dirty="0">
                <a:solidFill>
                  <a:srgbClr val="002060"/>
                </a:solidFill>
              </a:rPr>
              <a:t>Коммуникативные</a:t>
            </a:r>
          </a:p>
        </p:txBody>
      </p:sp>
      <p:sp>
        <p:nvSpPr>
          <p:cNvPr id="6" name="Овал 5"/>
          <p:cNvSpPr/>
          <p:nvPr/>
        </p:nvSpPr>
        <p:spPr>
          <a:xfrm>
            <a:off x="5572132" y="3810000"/>
            <a:ext cx="3429024" cy="1000132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u="sng" dirty="0">
                <a:solidFill>
                  <a:srgbClr val="002060"/>
                </a:solidFill>
              </a:rPr>
              <a:t>Познавательные</a:t>
            </a:r>
          </a:p>
        </p:txBody>
      </p:sp>
      <p:sp>
        <p:nvSpPr>
          <p:cNvPr id="7" name="Овал 6"/>
          <p:cNvSpPr/>
          <p:nvPr/>
        </p:nvSpPr>
        <p:spPr>
          <a:xfrm>
            <a:off x="71406" y="4786322"/>
            <a:ext cx="1785950" cy="78581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err="1">
                <a:solidFill>
                  <a:srgbClr val="002060"/>
                </a:solidFill>
              </a:rPr>
              <a:t>Целепола</a:t>
            </a:r>
            <a:endParaRPr lang="ru-RU" sz="1400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ru-RU" sz="1400" dirty="0" err="1">
                <a:solidFill>
                  <a:srgbClr val="002060"/>
                </a:solidFill>
              </a:rPr>
              <a:t>гание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143240" y="4500570"/>
            <a:ext cx="2220848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</a:rPr>
              <a:t>Коррекция</a:t>
            </a:r>
          </a:p>
        </p:txBody>
      </p:sp>
      <p:sp>
        <p:nvSpPr>
          <p:cNvPr id="9" name="Овал 8"/>
          <p:cNvSpPr/>
          <p:nvPr/>
        </p:nvSpPr>
        <p:spPr>
          <a:xfrm>
            <a:off x="2714612" y="5929330"/>
            <a:ext cx="1785950" cy="642942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</a:rPr>
              <a:t>Оценка</a:t>
            </a:r>
          </a:p>
        </p:txBody>
      </p:sp>
      <p:sp>
        <p:nvSpPr>
          <p:cNvPr id="10" name="Овал 9"/>
          <p:cNvSpPr/>
          <p:nvPr/>
        </p:nvSpPr>
        <p:spPr>
          <a:xfrm>
            <a:off x="1785918" y="5072074"/>
            <a:ext cx="1928826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</a:rPr>
              <a:t>Прогнозирование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0" y="5857892"/>
            <a:ext cx="2286000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Планирование</a:t>
            </a:r>
          </a:p>
        </p:txBody>
      </p:sp>
      <p:sp>
        <p:nvSpPr>
          <p:cNvPr id="12" name="Овал 11"/>
          <p:cNvSpPr/>
          <p:nvPr/>
        </p:nvSpPr>
        <p:spPr>
          <a:xfrm>
            <a:off x="71405" y="3000372"/>
            <a:ext cx="2286031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Волевая </a:t>
            </a:r>
            <a:r>
              <a:rPr lang="ru-RU" sz="1400" dirty="0" err="1">
                <a:solidFill>
                  <a:srgbClr val="002060"/>
                </a:solidFill>
              </a:rPr>
              <a:t>саморегуляция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000628" y="857232"/>
            <a:ext cx="2000264" cy="71438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</a:rPr>
              <a:t>Решение </a:t>
            </a:r>
          </a:p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</a:rPr>
              <a:t>конфликтов</a:t>
            </a:r>
          </a:p>
        </p:txBody>
      </p:sp>
      <p:sp>
        <p:nvSpPr>
          <p:cNvPr id="14" name="Овал 13"/>
          <p:cNvSpPr/>
          <p:nvPr/>
        </p:nvSpPr>
        <p:spPr>
          <a:xfrm>
            <a:off x="71406" y="928670"/>
            <a:ext cx="1785950" cy="714380"/>
          </a:xfrm>
          <a:prstGeom prst="ellipse">
            <a:avLst/>
          </a:prstGeom>
          <a:gradFill flip="none" rotWithShape="1">
            <a:gsLst>
              <a:gs pos="0">
                <a:srgbClr val="80FB11">
                  <a:tint val="66000"/>
                  <a:satMod val="160000"/>
                </a:srgbClr>
              </a:gs>
              <a:gs pos="50000">
                <a:srgbClr val="80FB11">
                  <a:tint val="44500"/>
                  <a:satMod val="160000"/>
                </a:srgbClr>
              </a:gs>
              <a:gs pos="100000">
                <a:srgbClr val="80FB11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solidFill>
                  <a:srgbClr val="002060"/>
                </a:solidFill>
              </a:rPr>
              <a:t>Соотносить этические принципы</a:t>
            </a:r>
          </a:p>
        </p:txBody>
      </p:sp>
      <p:sp>
        <p:nvSpPr>
          <p:cNvPr id="15" name="Овал 14"/>
          <p:cNvSpPr/>
          <p:nvPr/>
        </p:nvSpPr>
        <p:spPr>
          <a:xfrm>
            <a:off x="714348" y="214290"/>
            <a:ext cx="1857388" cy="714380"/>
          </a:xfrm>
          <a:prstGeom prst="ellipse">
            <a:avLst/>
          </a:prstGeom>
          <a:gradFill flip="none" rotWithShape="1">
            <a:gsLst>
              <a:gs pos="0">
                <a:srgbClr val="80FB11">
                  <a:tint val="66000"/>
                  <a:satMod val="160000"/>
                </a:srgbClr>
              </a:gs>
              <a:gs pos="50000">
                <a:srgbClr val="80FB11">
                  <a:tint val="44500"/>
                  <a:satMod val="160000"/>
                </a:srgbClr>
              </a:gs>
              <a:gs pos="100000">
                <a:srgbClr val="80FB11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Знать моральные нормы</a:t>
            </a:r>
          </a:p>
        </p:txBody>
      </p:sp>
      <p:sp>
        <p:nvSpPr>
          <p:cNvPr id="16" name="Овал 15"/>
          <p:cNvSpPr/>
          <p:nvPr/>
        </p:nvSpPr>
        <p:spPr>
          <a:xfrm>
            <a:off x="2652698" y="723880"/>
            <a:ext cx="1990740" cy="714380"/>
          </a:xfrm>
          <a:prstGeom prst="ellipse">
            <a:avLst/>
          </a:prstGeom>
          <a:gradFill flip="none" rotWithShape="1">
            <a:gsLst>
              <a:gs pos="0">
                <a:srgbClr val="80FB11">
                  <a:tint val="66000"/>
                  <a:satMod val="160000"/>
                </a:srgbClr>
              </a:gs>
              <a:gs pos="50000">
                <a:srgbClr val="80FB11">
                  <a:tint val="44500"/>
                  <a:satMod val="160000"/>
                </a:srgbClr>
              </a:gs>
              <a:gs pos="100000">
                <a:srgbClr val="80FB11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Выделять нравственный аспект</a:t>
            </a:r>
          </a:p>
        </p:txBody>
      </p:sp>
      <p:sp>
        <p:nvSpPr>
          <p:cNvPr id="17" name="Овал 16"/>
          <p:cNvSpPr/>
          <p:nvPr/>
        </p:nvSpPr>
        <p:spPr>
          <a:xfrm>
            <a:off x="7072330" y="857232"/>
            <a:ext cx="2071670" cy="71438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</a:rPr>
              <a:t>Управление поведением</a:t>
            </a:r>
          </a:p>
        </p:txBody>
      </p:sp>
      <p:sp>
        <p:nvSpPr>
          <p:cNvPr id="18" name="Овал 17"/>
          <p:cNvSpPr/>
          <p:nvPr/>
        </p:nvSpPr>
        <p:spPr>
          <a:xfrm>
            <a:off x="6357950" y="142852"/>
            <a:ext cx="2214578" cy="71438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Планировать учебное сотрудничество</a:t>
            </a:r>
          </a:p>
        </p:txBody>
      </p:sp>
      <p:sp>
        <p:nvSpPr>
          <p:cNvPr id="19" name="Овал 18"/>
          <p:cNvSpPr/>
          <p:nvPr/>
        </p:nvSpPr>
        <p:spPr>
          <a:xfrm>
            <a:off x="7072330" y="5857892"/>
            <a:ext cx="1785950" cy="785818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Рефлексия, контроль, оценка</a:t>
            </a:r>
          </a:p>
        </p:txBody>
      </p:sp>
      <p:sp>
        <p:nvSpPr>
          <p:cNvPr id="20" name="Овал 19"/>
          <p:cNvSpPr/>
          <p:nvPr/>
        </p:nvSpPr>
        <p:spPr>
          <a:xfrm>
            <a:off x="7072330" y="4929198"/>
            <a:ext cx="2000264" cy="785818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Выбор способов решения задач</a:t>
            </a:r>
          </a:p>
        </p:txBody>
      </p:sp>
      <p:sp>
        <p:nvSpPr>
          <p:cNvPr id="21" name="Овал 20"/>
          <p:cNvSpPr/>
          <p:nvPr/>
        </p:nvSpPr>
        <p:spPr>
          <a:xfrm>
            <a:off x="5143504" y="5000636"/>
            <a:ext cx="1928826" cy="71438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Выделение и формул. целей</a:t>
            </a:r>
          </a:p>
        </p:txBody>
      </p:sp>
      <p:sp>
        <p:nvSpPr>
          <p:cNvPr id="22" name="Овал 21"/>
          <p:cNvSpPr/>
          <p:nvPr/>
        </p:nvSpPr>
        <p:spPr>
          <a:xfrm>
            <a:off x="5072066" y="5857892"/>
            <a:ext cx="1785950" cy="857256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rgbClr val="002060"/>
                </a:solidFill>
              </a:rPr>
              <a:t>Поиск и выделение </a:t>
            </a:r>
            <a:r>
              <a:rPr lang="ru-RU" sz="1200" dirty="0" err="1">
                <a:solidFill>
                  <a:srgbClr val="002060"/>
                </a:solidFill>
              </a:rPr>
              <a:t>необход</a:t>
            </a:r>
            <a:r>
              <a:rPr lang="ru-RU" sz="1200" dirty="0">
                <a:solidFill>
                  <a:srgbClr val="002060"/>
                </a:solidFill>
              </a:rPr>
              <a:t> информации</a:t>
            </a:r>
          </a:p>
        </p:txBody>
      </p:sp>
      <p:sp>
        <p:nvSpPr>
          <p:cNvPr id="23" name="Овал 22"/>
          <p:cNvSpPr/>
          <p:nvPr/>
        </p:nvSpPr>
        <p:spPr>
          <a:xfrm>
            <a:off x="6572264" y="3000372"/>
            <a:ext cx="2357454" cy="71438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2060"/>
                </a:solidFill>
              </a:rPr>
              <a:t>Постановка и формулирование проблемы</a:t>
            </a:r>
          </a:p>
        </p:txBody>
      </p:sp>
      <p:sp>
        <p:nvSpPr>
          <p:cNvPr id="24" name="Стрелка вправо 23"/>
          <p:cNvSpPr/>
          <p:nvPr/>
        </p:nvSpPr>
        <p:spPr>
          <a:xfrm rot="18673297">
            <a:off x="5743575" y="2427288"/>
            <a:ext cx="571500" cy="285750"/>
          </a:xfrm>
          <a:prstGeom prst="rightArrow">
            <a:avLst>
              <a:gd name="adj1" fmla="val 50000"/>
              <a:gd name="adj2" fmla="val 5265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7650547">
            <a:off x="2930525" y="3686175"/>
            <a:ext cx="571500" cy="285750"/>
          </a:xfrm>
          <a:prstGeom prst="rightArrow">
            <a:avLst>
              <a:gd name="adj1" fmla="val 50000"/>
              <a:gd name="adj2" fmla="val 5265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 rot="13723249">
            <a:off x="3009900" y="2401888"/>
            <a:ext cx="571500" cy="285750"/>
          </a:xfrm>
          <a:prstGeom prst="rightArrow">
            <a:avLst>
              <a:gd name="adj1" fmla="val 50000"/>
              <a:gd name="adj2" fmla="val 5265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 rot="2867622">
            <a:off x="5916613" y="3621088"/>
            <a:ext cx="571500" cy="285750"/>
          </a:xfrm>
          <a:prstGeom prst="rightArrow">
            <a:avLst>
              <a:gd name="adj1" fmla="val 50000"/>
              <a:gd name="adj2" fmla="val 5265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2857488" y="2500306"/>
            <a:ext cx="3286148" cy="142876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1236"/>
                </a:solidFill>
              </a:rPr>
              <a:t>Универсальные учебные действия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rot="16200000" flipH="1">
            <a:off x="3143251" y="4500562"/>
            <a:ext cx="214312" cy="2143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6200000" flipH="1">
            <a:off x="2286000" y="4857751"/>
            <a:ext cx="357187" cy="214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0800000" flipV="1">
            <a:off x="1143000" y="4643438"/>
            <a:ext cx="214313" cy="214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4" idx="4"/>
          </p:cNvCxnSpPr>
          <p:nvPr/>
        </p:nvCxnSpPr>
        <p:spPr>
          <a:xfrm rot="5400000">
            <a:off x="1250153" y="5107795"/>
            <a:ext cx="1214428" cy="5714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6200000" flipV="1">
            <a:off x="1607344" y="3607594"/>
            <a:ext cx="357188" cy="285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16" idx="4"/>
          </p:cNvCxnSpPr>
          <p:nvPr/>
        </p:nvCxnSpPr>
        <p:spPr>
          <a:xfrm flipV="1">
            <a:off x="3143250" y="1438275"/>
            <a:ext cx="504825" cy="2047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6200000" flipV="1">
            <a:off x="1857375" y="1071563"/>
            <a:ext cx="571500" cy="285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V="1">
            <a:off x="1285875" y="1571625"/>
            <a:ext cx="142875" cy="1428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7500938" y="1500188"/>
            <a:ext cx="285750" cy="214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rot="16200000" flipV="1">
            <a:off x="6429375" y="1500188"/>
            <a:ext cx="285750" cy="285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5400000" flipH="1" flipV="1">
            <a:off x="6679407" y="1178719"/>
            <a:ext cx="928687" cy="1428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 flipH="1" flipV="1">
            <a:off x="7608094" y="3750469"/>
            <a:ext cx="35718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endCxn id="0" idx="0"/>
          </p:cNvCxnSpPr>
          <p:nvPr/>
        </p:nvCxnSpPr>
        <p:spPr>
          <a:xfrm rot="16200000" flipH="1">
            <a:off x="7822407" y="4679156"/>
            <a:ext cx="285750" cy="2143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6" idx="4"/>
            <a:endCxn id="19" idx="1"/>
          </p:cNvCxnSpPr>
          <p:nvPr/>
        </p:nvCxnSpPr>
        <p:spPr>
          <a:xfrm rot="16200000" flipH="1">
            <a:off x="6728840" y="5367935"/>
            <a:ext cx="1162840" cy="472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>
            <a:off x="6143625" y="4714876"/>
            <a:ext cx="428625" cy="285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р 3D">
  <a:themeElements>
    <a:clrScheme name="cdb2004101gl 3">
      <a:dk1>
        <a:srgbClr val="335338"/>
      </a:dk1>
      <a:lt1>
        <a:srgbClr val="D7E4BE"/>
      </a:lt1>
      <a:dk2>
        <a:srgbClr val="000066"/>
      </a:dk2>
      <a:lt2>
        <a:srgbClr val="B2B2B2"/>
      </a:lt2>
      <a:accent1>
        <a:srgbClr val="2F86B1"/>
      </a:accent1>
      <a:accent2>
        <a:srgbClr val="D2761A"/>
      </a:accent2>
      <a:accent3>
        <a:srgbClr val="E8EFDB"/>
      </a:accent3>
      <a:accent4>
        <a:srgbClr val="2A462E"/>
      </a:accent4>
      <a:accent5>
        <a:srgbClr val="ADC3D5"/>
      </a:accent5>
      <a:accent6>
        <a:srgbClr val="BE6A16"/>
      </a:accent6>
      <a:hlink>
        <a:srgbClr val="368463"/>
      </a:hlink>
      <a:folHlink>
        <a:srgbClr val="481ECE"/>
      </a:folHlink>
    </a:clrScheme>
    <a:fontScheme name="cdb2004101g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01gl 1">
        <a:dk1>
          <a:srgbClr val="1A3E86"/>
        </a:dk1>
        <a:lt1>
          <a:srgbClr val="C1CFDD"/>
        </a:lt1>
        <a:dk2>
          <a:srgbClr val="000000"/>
        </a:dk2>
        <a:lt2>
          <a:srgbClr val="B2B2B2"/>
        </a:lt2>
        <a:accent1>
          <a:srgbClr val="4AAAC0"/>
        </a:accent1>
        <a:accent2>
          <a:srgbClr val="6600FF"/>
        </a:accent2>
        <a:accent3>
          <a:srgbClr val="DDE4EB"/>
        </a:accent3>
        <a:accent4>
          <a:srgbClr val="143472"/>
        </a:accent4>
        <a:accent5>
          <a:srgbClr val="B1D2DC"/>
        </a:accent5>
        <a:accent6>
          <a:srgbClr val="5C00E7"/>
        </a:accent6>
        <a:hlink>
          <a:srgbClr val="0066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1gl 2">
        <a:dk1>
          <a:srgbClr val="2B166E"/>
        </a:dk1>
        <a:lt1>
          <a:srgbClr val="AADBFC"/>
        </a:lt1>
        <a:dk2>
          <a:srgbClr val="003366"/>
        </a:dk2>
        <a:lt2>
          <a:srgbClr val="B2B2B2"/>
        </a:lt2>
        <a:accent1>
          <a:srgbClr val="19B17B"/>
        </a:accent1>
        <a:accent2>
          <a:srgbClr val="E57B1B"/>
        </a:accent2>
        <a:accent3>
          <a:srgbClr val="D2EAFD"/>
        </a:accent3>
        <a:accent4>
          <a:srgbClr val="23115D"/>
        </a:accent4>
        <a:accent5>
          <a:srgbClr val="ABD5BF"/>
        </a:accent5>
        <a:accent6>
          <a:srgbClr val="CF6F17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1gl 3">
        <a:dk1>
          <a:srgbClr val="335338"/>
        </a:dk1>
        <a:lt1>
          <a:srgbClr val="D7E4BE"/>
        </a:lt1>
        <a:dk2>
          <a:srgbClr val="000066"/>
        </a:dk2>
        <a:lt2>
          <a:srgbClr val="B2B2B2"/>
        </a:lt2>
        <a:accent1>
          <a:srgbClr val="2F86B1"/>
        </a:accent1>
        <a:accent2>
          <a:srgbClr val="D2761A"/>
        </a:accent2>
        <a:accent3>
          <a:srgbClr val="E8EFDB"/>
        </a:accent3>
        <a:accent4>
          <a:srgbClr val="2A462E"/>
        </a:accent4>
        <a:accent5>
          <a:srgbClr val="ADC3D5"/>
        </a:accent5>
        <a:accent6>
          <a:srgbClr val="BE6A16"/>
        </a:accent6>
        <a:hlink>
          <a:srgbClr val="368463"/>
        </a:hlink>
        <a:folHlink>
          <a:srgbClr val="481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Мир 3D</Template>
  <TotalTime>635</TotalTime>
  <Words>1106</Words>
  <Application>Microsoft Office PowerPoint</Application>
  <PresentationFormat>Экран (4:3)</PresentationFormat>
  <Paragraphs>206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Мир 3D</vt:lpstr>
      <vt:lpstr>Формирование универсальных учебных действий в учебной  и внеурочной деятельности</vt:lpstr>
      <vt:lpstr>Презентация PowerPoint</vt:lpstr>
      <vt:lpstr>Функции  универсальных  учебных  действий </vt:lpstr>
      <vt:lpstr>Универсальные   учебные действия   (УУД) </vt:lpstr>
      <vt:lpstr>Презентация PowerPoint</vt:lpstr>
      <vt:lpstr>Презентация PowerPoint</vt:lpstr>
      <vt:lpstr>Презентация PowerPoint</vt:lpstr>
      <vt:lpstr> Универсальные   учебные  действия</vt:lpstr>
      <vt:lpstr>Презентация PowerPoint</vt:lpstr>
      <vt:lpstr>Регулятивные  действия</vt:lpstr>
      <vt:lpstr>Регулятивные </vt:lpstr>
      <vt:lpstr>Коммуникативные УУД</vt:lpstr>
      <vt:lpstr>Познавательные   УУД  Общеучебные  УУД</vt:lpstr>
      <vt:lpstr>Познавательные УУД Логические   УУД</vt:lpstr>
      <vt:lpstr>Знаково-символические УУД</vt:lpstr>
      <vt:lpstr>Личностные</vt:lpstr>
      <vt:lpstr>Презентация PowerPoint</vt:lpstr>
      <vt:lpstr>Презентация PowerPoint</vt:lpstr>
      <vt:lpstr>Презентация PowerPoint</vt:lpstr>
      <vt:lpstr>Презентация PowerPoint</vt:lpstr>
      <vt:lpstr>Ожидаемый  результат:</vt:lpstr>
      <vt:lpstr>Презентация PowerPoint</vt:lpstr>
      <vt:lpstr>Презентация PowerPoint</vt:lpstr>
      <vt:lpstr>  ВЫБОР   ТЕХНОЛОГИИ</vt:lpstr>
      <vt:lpstr>       ВИДЫ  УУД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Информатизация УВП</dc:title>
  <dc:creator>Пользователь</dc:creator>
  <cp:lastModifiedBy>Ползователь</cp:lastModifiedBy>
  <cp:revision>61</cp:revision>
  <dcterms:created xsi:type="dcterms:W3CDTF">2011-01-11T18:53:13Z</dcterms:created>
  <dcterms:modified xsi:type="dcterms:W3CDTF">2013-06-09T17:03:55Z</dcterms:modified>
</cp:coreProperties>
</file>