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7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5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7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5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B908-5D08-404A-BC92-8245836FBE2C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D792-346F-4CE6-8569-6BAFD455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6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2" y="634206"/>
            <a:ext cx="7778378" cy="5495648"/>
          </a:xfrm>
        </p:spPr>
      </p:pic>
      <p:sp>
        <p:nvSpPr>
          <p:cNvPr id="5" name="Прямоугольник 4"/>
          <p:cNvSpPr/>
          <p:nvPr/>
        </p:nvSpPr>
        <p:spPr>
          <a:xfrm>
            <a:off x="2841811" y="1661974"/>
            <a:ext cx="5105400" cy="3440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31677" y="1362978"/>
            <a:ext cx="41257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День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Мисс и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Мистер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лагерь 2017»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86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-2919" r="26632" b="19063"/>
          <a:stretch/>
        </p:blipFill>
        <p:spPr>
          <a:xfrm rot="5400000">
            <a:off x="3259533" y="1274369"/>
            <a:ext cx="3149601" cy="3648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2" r="18321" b="12791"/>
          <a:stretch/>
        </p:blipFill>
        <p:spPr>
          <a:xfrm rot="5400000">
            <a:off x="7173604" y="827397"/>
            <a:ext cx="3149601" cy="4542813"/>
          </a:xfrm>
          <a:prstGeom prst="rect">
            <a:avLst/>
          </a:prstGeom>
        </p:spPr>
      </p:pic>
      <p:pic>
        <p:nvPicPr>
          <p:cNvPr id="1026" name="Picture 2" descr="http://zoozel.ru/gallery/images/1362267_kartinki-dlya-ram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0231" y="-1075002"/>
            <a:ext cx="3508313" cy="8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ojelaykin.ru/sites/default/files/images/Pojelaykin/1434013620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26" y="1497864"/>
            <a:ext cx="852199" cy="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04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18</cp:revision>
  <dcterms:created xsi:type="dcterms:W3CDTF">2017-06-05T16:40:57Z</dcterms:created>
  <dcterms:modified xsi:type="dcterms:W3CDTF">2017-06-20T16:47:15Z</dcterms:modified>
</cp:coreProperties>
</file>