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299" r:id="rId4"/>
    <p:sldId id="300" r:id="rId5"/>
    <p:sldId id="301" r:id="rId6"/>
    <p:sldId id="296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4D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FE63-88D1-4396-965D-930364636CE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8CAB1-88ED-44C2-868D-5C6C16183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5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7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6B46EA-7530-444B-AA00-5F4CE5998AA8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89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7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6381328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7417" y="-34862"/>
            <a:ext cx="6235601" cy="45439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730" y="764704"/>
            <a:ext cx="2460766" cy="6281936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8175658" y="-34862"/>
            <a:ext cx="968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lt1">
                    <a:alpha val="65000"/>
                  </a:schemeClr>
                </a:solidFill>
              </a:rPr>
              <a:t>bayovan</a:t>
            </a:r>
            <a:endParaRPr lang="ru-RU" dirty="0" smtClean="0">
              <a:solidFill>
                <a:schemeClr val="lt1">
                  <a:alpha val="65000"/>
                </a:schemeClr>
              </a:solidFill>
            </a:endParaRPr>
          </a:p>
          <a:p>
            <a:pPr algn="ctr"/>
            <a:endParaRPr lang="ru-RU" dirty="0">
              <a:solidFill>
                <a:schemeClr val="lt1">
                  <a:alpha val="6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717032"/>
            <a:ext cx="1534482" cy="31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0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92488"/>
            <a:ext cx="200076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7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5210687"/>
            <a:ext cx="2330664" cy="16473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63888" y="6381328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2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187" y="1268760"/>
            <a:ext cx="2263317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1" y="3501008"/>
            <a:ext cx="2051720" cy="32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0528" y="3212976"/>
            <a:ext cx="3104205" cy="37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2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717032"/>
            <a:ext cx="1534482" cy="31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F4A2-B506-4A99-8830-2F2BE284E9E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100392" y="32048"/>
            <a:ext cx="1043608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>
                    <a:alpha val="61000"/>
                  </a:schemeClr>
                </a:solidFill>
              </a:rPr>
              <a:t>bayovan</a:t>
            </a:r>
            <a:endParaRPr lang="ru-RU" dirty="0">
              <a:solidFill>
                <a:schemeClr val="lt1">
                  <a:alpha val="61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260648"/>
            <a:ext cx="8712968" cy="622240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kov.ru/catalog/books/name=%D1%83%D1%87%D0%B8%D0%BC%D1%81%D1%8F%20%D1%83%D1%87%D0%B8%D1%82%D1%8C%D1%81%D1%8F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5400600" cy="324036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Современные оценочные </a:t>
            </a:r>
            <a:endParaRPr lang="en-US" sz="54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средства</a:t>
            </a:r>
            <a:endParaRPr lang="ru-RU" sz="5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767215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619672" y="548680"/>
            <a:ext cx="6767215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729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ВСЕРОССИЙСКИЕ ПРОВЕРОЧНЫЕ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РАБОТЫ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72816"/>
            <a:ext cx="6624736" cy="19336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ВПР – оценить уровень общеобразовательной подготовки обучающихся          4 класса в соответствии с требованиями ФГОС. </a:t>
            </a:r>
          </a:p>
        </p:txBody>
      </p:sp>
    </p:spTree>
    <p:extLst>
      <p:ext uri="{BB962C8B-B14F-4D97-AF65-F5344CB8AC3E}">
        <p14:creationId xmlns:p14="http://schemas.microsoft.com/office/powerpoint/2010/main" val="33760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1435546" y="3090664"/>
            <a:ext cx="70104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0033CC"/>
                </a:solidFill>
                <a:latin typeface="Cambria" pitchFamily="18" charset="0"/>
              </a:rPr>
              <a:t>Авторы комплектов: </a:t>
            </a:r>
          </a:p>
          <a:p>
            <a:pPr algn="r">
              <a:defRPr/>
            </a:pPr>
            <a:r>
              <a:rPr lang="ru-RU" dirty="0">
                <a:solidFill>
                  <a:srgbClr val="0033CC"/>
                </a:solidFill>
                <a:latin typeface="Cambria" pitchFamily="18" charset="0"/>
              </a:rPr>
              <a:t>Т.В. </a:t>
            </a:r>
            <a:r>
              <a:rPr lang="ru-RU" dirty="0" err="1">
                <a:solidFill>
                  <a:srgbClr val="0033CC"/>
                </a:solidFill>
                <a:latin typeface="Cambria" pitchFamily="18" charset="0"/>
              </a:rPr>
              <a:t>Беглова</a:t>
            </a:r>
            <a:r>
              <a:rPr lang="ru-RU" dirty="0">
                <a:solidFill>
                  <a:srgbClr val="0033CC"/>
                </a:solidFill>
                <a:latin typeface="Cambria" pitchFamily="18" charset="0"/>
              </a:rPr>
              <a:t>, М.Р. </a:t>
            </a:r>
            <a:r>
              <a:rPr lang="ru-RU" dirty="0" err="1">
                <a:solidFill>
                  <a:srgbClr val="0033CC"/>
                </a:solidFill>
                <a:latin typeface="Cambria" pitchFamily="18" charset="0"/>
              </a:rPr>
              <a:t>Битянова</a:t>
            </a:r>
            <a:r>
              <a:rPr lang="ru-RU" dirty="0">
                <a:solidFill>
                  <a:srgbClr val="0033CC"/>
                </a:solidFill>
                <a:latin typeface="Cambria" pitchFamily="18" charset="0"/>
              </a:rPr>
              <a:t>, Т.В. Меркулова, А.Г. Теплицкая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343406"/>
            <a:ext cx="792088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0066FF"/>
                </a:solidFill>
                <a:latin typeface="Cambria" panose="02040503050406030204" pitchFamily="18" charset="0"/>
              </a:rPr>
              <a:t>Учимся учиться и действовать</a:t>
            </a:r>
          </a:p>
        </p:txBody>
      </p:sp>
      <p:pic>
        <p:nvPicPr>
          <p:cNvPr id="3079" name="Рисунок 10" descr="http://zankov.ru/images/_user/otcratka/Start/UUD1-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73448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95736" y="5242173"/>
            <a:ext cx="6033864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Cambria" panose="02040503050406030204" pitchFamily="18" charset="0"/>
              </a:rPr>
              <a:t>программа мониторинга </a:t>
            </a:r>
            <a:r>
              <a:rPr lang="ru-RU" altLang="ru-RU" sz="2400" dirty="0" err="1">
                <a:latin typeface="Cambria" panose="02040503050406030204" pitchFamily="18" charset="0"/>
              </a:rPr>
              <a:t>метапредметных</a:t>
            </a:r>
            <a:r>
              <a:rPr lang="ru-RU" altLang="ru-RU" sz="2400" dirty="0">
                <a:latin typeface="Cambria" panose="02040503050406030204" pitchFamily="18" charset="0"/>
              </a:rPr>
              <a:t> образовательных результатов для 1 -4 классов</a:t>
            </a:r>
            <a:r>
              <a:rPr lang="ru-RU" altLang="ru-RU" dirty="0"/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27984" y="3885053"/>
            <a:ext cx="432048" cy="1358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45-6kc5ak0bf.xn--p1ai/wa-data/public/shop/products/85/66/6685/images/5308/5308.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14437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82" y="3335806"/>
            <a:ext cx="1367137" cy="19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22" y="2721191"/>
            <a:ext cx="1375920" cy="18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23" y="2392688"/>
            <a:ext cx="1388888" cy="1872208"/>
          </a:xfr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32380" y="2033464"/>
            <a:ext cx="4553574" cy="4824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оценка  </a:t>
            </a:r>
            <a:r>
              <a:rPr lang="ru-RU" sz="2800" dirty="0"/>
              <a:t>достижения   планируемых  результатов у младших школьников по      междисциплинарным программам: «Программа формирования  универсальных учебных  действий», «Чтение: работа с информацией».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36177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Комплексные </a:t>
            </a:r>
            <a:r>
              <a:rPr lang="ru-RU" sz="3200" b="1" i="1" dirty="0">
                <a:solidFill>
                  <a:srgbClr val="FF0000"/>
                </a:solidFill>
              </a:rPr>
              <a:t>работы на </a:t>
            </a:r>
            <a:r>
              <a:rPr lang="ru-RU" sz="3200" b="1" i="1" dirty="0" err="1">
                <a:solidFill>
                  <a:srgbClr val="FF0000"/>
                </a:solidFill>
              </a:rPr>
              <a:t>межпредметной</a:t>
            </a:r>
            <a:r>
              <a:rPr lang="ru-RU" sz="3200" b="1" i="1" dirty="0">
                <a:solidFill>
                  <a:srgbClr val="FF0000"/>
                </a:solidFill>
              </a:rPr>
              <a:t> основе и работе с информацией</a:t>
            </a:r>
          </a:p>
        </p:txBody>
      </p:sp>
    </p:spTree>
    <p:extLst>
      <p:ext uri="{BB962C8B-B14F-4D97-AF65-F5344CB8AC3E}">
        <p14:creationId xmlns:p14="http://schemas.microsoft.com/office/powerpoint/2010/main" val="2227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/>
          <p:cNvGrpSpPr>
            <a:grpSpLocks/>
          </p:cNvGrpSpPr>
          <p:nvPr/>
        </p:nvGrpSpPr>
        <p:grpSpPr bwMode="auto">
          <a:xfrm>
            <a:off x="1691679" y="476672"/>
            <a:ext cx="6982421" cy="5616624"/>
            <a:chOff x="295" y="145"/>
            <a:chExt cx="5169" cy="3886"/>
          </a:xfrm>
        </p:grpSpPr>
        <p:pic>
          <p:nvPicPr>
            <p:cNvPr id="256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45"/>
              <a:ext cx="5169" cy="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04" name="Text Box 3"/>
            <p:cNvSpPr txBox="1">
              <a:spLocks noChangeArrowheads="1"/>
            </p:cNvSpPr>
            <p:nvPr/>
          </p:nvSpPr>
          <p:spPr bwMode="auto">
            <a:xfrm>
              <a:off x="295" y="145"/>
              <a:ext cx="5169" cy="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3968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056784" cy="344239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90</Words>
  <Application>Microsoft Office PowerPoint</Application>
  <PresentationFormat>Экран (4:3)</PresentationFormat>
  <Paragraphs>12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ВСЕРОССИЙСКИЕ ПРОВЕРОЧНЫЕ   РАБОТЫ </vt:lpstr>
      <vt:lpstr>Презентация PowerPoint</vt:lpstr>
      <vt:lpstr>оценка  достижения   планируемых  результатов у младших школьников по      междисциплинарным программам: «Программа формирования  универсальных учебных  действий», «Чтение: работа с информацией». 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я</cp:lastModifiedBy>
  <cp:revision>89</cp:revision>
  <dcterms:created xsi:type="dcterms:W3CDTF">2014-11-05T14:34:15Z</dcterms:created>
  <dcterms:modified xsi:type="dcterms:W3CDTF">2018-01-10T11:29:21Z</dcterms:modified>
</cp:coreProperties>
</file>