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2"/>
  </p:sldMasterIdLst>
  <p:notesMasterIdLst>
    <p:notesMasterId r:id="rId5"/>
  </p:notesMasterIdLst>
  <p:handoutMasterIdLst>
    <p:handoutMasterId r:id="rId6"/>
  </p:handoutMasterIdLst>
  <p:sldIdLst>
    <p:sldId id="256" r:id="rId3"/>
    <p:sldId id="257" r:id="rId4"/>
  </p:sldIdLst>
  <p:sldSz cx="10058400" cy="77724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448" userDrawn="1">
          <p15:clr>
            <a:srgbClr val="A4A3A4"/>
          </p15:clr>
        </p15:guide>
        <p15:guide id="2" pos="3168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F7F7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00" d="100"/>
          <a:sy n="100" d="100"/>
        </p:scale>
        <p:origin x="1524" y="78"/>
      </p:cViewPr>
      <p:guideLst>
        <p:guide orient="horz" pos="2448"/>
        <p:guide pos="3168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83" d="100"/>
          <a:sy n="83" d="100"/>
        </p:scale>
        <p:origin x="1356" y="6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1.xml"/><Relationship Id="rId1" Type="http://schemas.openxmlformats.org/officeDocument/2006/relationships/customXml" Target="../customXml/item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D6FE3C-34D8-4B4B-9273-D907B0A3B964}" type="datetimeFigureOut">
              <a:rPr lang="ru-RU" smtClean="0"/>
              <a:t>22.03.2018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169A89D-734B-4FAD-B6E7-2B864E72E489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1920367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D0FF5F4-5691-49AF-9E16-FB22826F7264}" type="datetimeFigureOut">
              <a:rPr lang="ru-RU" smtClean="0"/>
              <a:t>22.03.2018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431925" y="1143000"/>
            <a:ext cx="399415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52A89D7-7603-4ECB-ADF6-F6CF2BE4F401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258489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Наружная стран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Прямая соединительная линия 2"/>
          <p:cNvCxnSpPr/>
          <p:nvPr userDrawn="1"/>
        </p:nvCxnSpPr>
        <p:spPr>
          <a:xfrm>
            <a:off x="3291840" y="0"/>
            <a:ext cx="0" cy="7772400"/>
          </a:xfrm>
          <a:prstGeom prst="line">
            <a:avLst/>
          </a:prstGeom>
          <a:ln>
            <a:solidFill>
              <a:schemeClr val="bg1">
                <a:lumMod val="9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 userDrawn="1"/>
        </p:nvCxnSpPr>
        <p:spPr>
          <a:xfrm>
            <a:off x="6675120" y="0"/>
            <a:ext cx="0" cy="7772400"/>
          </a:xfrm>
          <a:prstGeom prst="line">
            <a:avLst/>
          </a:prstGeom>
          <a:ln>
            <a:solidFill>
              <a:schemeClr val="bg1">
                <a:lumMod val="9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Прямоугольник 3"/>
          <p:cNvSpPr/>
          <p:nvPr userDrawn="1"/>
        </p:nvSpPr>
        <p:spPr>
          <a:xfrm>
            <a:off x="457200" y="457200"/>
            <a:ext cx="2359152" cy="182880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0" name="Прямоугольник 9"/>
          <p:cNvSpPr/>
          <p:nvPr userDrawn="1"/>
        </p:nvSpPr>
        <p:spPr>
          <a:xfrm>
            <a:off x="457200" y="6854395"/>
            <a:ext cx="2359152" cy="457200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1" name="Прямоугольник 10"/>
          <p:cNvSpPr/>
          <p:nvPr userDrawn="1"/>
        </p:nvSpPr>
        <p:spPr>
          <a:xfrm>
            <a:off x="457200" y="4736592"/>
            <a:ext cx="2359152" cy="20756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30000"/>
              </a:lnSpc>
            </a:pPr>
            <a:endParaRPr lang="ru-RU" dirty="0"/>
          </a:p>
        </p:txBody>
      </p:sp>
      <p:sp>
        <p:nvSpPr>
          <p:cNvPr id="12" name="Рисунок 11"/>
          <p:cNvSpPr>
            <a:spLocks noGrp="1"/>
          </p:cNvSpPr>
          <p:nvPr>
            <p:ph type="pic" sz="quarter" idx="10"/>
          </p:nvPr>
        </p:nvSpPr>
        <p:spPr>
          <a:xfrm>
            <a:off x="457200" y="685800"/>
            <a:ext cx="2359152" cy="4005072"/>
          </a:xfrm>
        </p:spPr>
        <p:txBody>
          <a:bodyPr tIns="1097280">
            <a:normAutofit/>
          </a:bodyPr>
          <a:lstStyle>
            <a:lvl1pPr marL="0" indent="0" algn="ctr">
              <a:buNone/>
              <a:defRPr sz="2000"/>
            </a:lvl1pPr>
          </a:lstStyle>
          <a:p>
            <a:r>
              <a:rPr lang="ru-RU" smtClean="0"/>
              <a:t>Вставка рисунка</a:t>
            </a:r>
            <a:endParaRPr lang="ru-RU" dirty="0"/>
          </a:p>
        </p:txBody>
      </p:sp>
      <p:sp>
        <p:nvSpPr>
          <p:cNvPr id="13" name="Прямоугольник 12"/>
          <p:cNvSpPr/>
          <p:nvPr userDrawn="1"/>
        </p:nvSpPr>
        <p:spPr>
          <a:xfrm>
            <a:off x="3758184" y="457200"/>
            <a:ext cx="2450592" cy="18288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4" name="Прямоугольник 13"/>
          <p:cNvSpPr/>
          <p:nvPr userDrawn="1"/>
        </p:nvSpPr>
        <p:spPr bwMode="auto">
          <a:xfrm>
            <a:off x="3758184" y="6854395"/>
            <a:ext cx="2450592" cy="457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5" name="Рисунок 11"/>
          <p:cNvSpPr>
            <a:spLocks noGrp="1"/>
          </p:cNvSpPr>
          <p:nvPr>
            <p:ph type="pic" sz="quarter" idx="11"/>
          </p:nvPr>
        </p:nvSpPr>
        <p:spPr>
          <a:xfrm>
            <a:off x="3758184" y="685800"/>
            <a:ext cx="2450592" cy="4005072"/>
          </a:xfrm>
        </p:spPr>
        <p:txBody>
          <a:bodyPr tIns="1097280">
            <a:normAutofit/>
          </a:bodyPr>
          <a:lstStyle>
            <a:lvl1pPr marL="0" indent="0" algn="ctr">
              <a:buNone/>
              <a:defRPr sz="2000"/>
            </a:lvl1pPr>
          </a:lstStyle>
          <a:p>
            <a:r>
              <a:rPr lang="ru-RU" smtClean="0"/>
              <a:t>Вставка рисунка</a:t>
            </a:r>
            <a:endParaRPr lang="ru-RU" dirty="0"/>
          </a:p>
        </p:txBody>
      </p:sp>
      <p:sp>
        <p:nvSpPr>
          <p:cNvPr id="16" name="Прямоугольник 15"/>
          <p:cNvSpPr/>
          <p:nvPr userDrawn="1"/>
        </p:nvSpPr>
        <p:spPr>
          <a:xfrm>
            <a:off x="7141464" y="457200"/>
            <a:ext cx="2450592" cy="18288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7" name="Прямоугольник 16"/>
          <p:cNvSpPr/>
          <p:nvPr userDrawn="1"/>
        </p:nvSpPr>
        <p:spPr>
          <a:xfrm>
            <a:off x="7141465" y="6854395"/>
            <a:ext cx="2450592" cy="457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8" name="Рисунок 11"/>
          <p:cNvSpPr>
            <a:spLocks noGrp="1"/>
          </p:cNvSpPr>
          <p:nvPr>
            <p:ph type="pic" sz="quarter" idx="12"/>
          </p:nvPr>
        </p:nvSpPr>
        <p:spPr>
          <a:xfrm>
            <a:off x="7141465" y="2084832"/>
            <a:ext cx="2450592" cy="4727448"/>
          </a:xfrm>
        </p:spPr>
        <p:txBody>
          <a:bodyPr tIns="1097280">
            <a:normAutofit/>
          </a:bodyPr>
          <a:lstStyle>
            <a:lvl1pPr marL="0" indent="0" algn="ctr">
              <a:buNone/>
              <a:defRPr sz="2000"/>
            </a:lvl1pPr>
          </a:lstStyle>
          <a:p>
            <a:r>
              <a:rPr lang="ru-RU" smtClean="0"/>
              <a:t>Вставка рисунка</a:t>
            </a:r>
            <a:endParaRPr lang="ru-RU" dirty="0"/>
          </a:p>
        </p:txBody>
      </p:sp>
      <p:sp>
        <p:nvSpPr>
          <p:cNvPr id="20" name="Прямоугольник 19"/>
          <p:cNvSpPr/>
          <p:nvPr userDrawn="1"/>
        </p:nvSpPr>
        <p:spPr>
          <a:xfrm>
            <a:off x="7141464" y="1901952"/>
            <a:ext cx="2450592" cy="14630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2" name="Текст 21"/>
          <p:cNvSpPr>
            <a:spLocks noGrp="1"/>
          </p:cNvSpPr>
          <p:nvPr>
            <p:ph type="body" sz="quarter" idx="13" hasCustomPrompt="1"/>
          </p:nvPr>
        </p:nvSpPr>
        <p:spPr>
          <a:xfrm>
            <a:off x="7142163" y="639763"/>
            <a:ext cx="2449512" cy="1262062"/>
          </a:xfrm>
        </p:spPr>
        <p:txBody>
          <a:bodyPr anchor="ctr">
            <a:noAutofit/>
          </a:bodyPr>
          <a:lstStyle>
            <a:lvl1pPr marL="0" indent="0" algn="ctr">
              <a:lnSpc>
                <a:spcPct val="85000"/>
              </a:lnSpc>
              <a:spcBef>
                <a:spcPts val="0"/>
              </a:spcBef>
              <a:buNone/>
              <a:defRPr sz="3000">
                <a:solidFill>
                  <a:schemeClr val="tx2">
                    <a:lumMod val="65000"/>
                    <a:lumOff val="35000"/>
                  </a:schemeClr>
                </a:solidFill>
              </a:defRPr>
            </a:lvl1pPr>
            <a:lvl2pPr marL="0" indent="0">
              <a:spcBef>
                <a:spcPts val="0"/>
              </a:spcBef>
              <a:buNone/>
              <a:defRPr sz="3600"/>
            </a:lvl2pPr>
            <a:lvl3pPr marL="0" indent="0">
              <a:spcBef>
                <a:spcPts val="0"/>
              </a:spcBef>
              <a:buNone/>
              <a:defRPr sz="3600"/>
            </a:lvl3pPr>
            <a:lvl4pPr marL="0" indent="0">
              <a:spcBef>
                <a:spcPts val="0"/>
              </a:spcBef>
              <a:buNone/>
              <a:defRPr sz="3600"/>
            </a:lvl4pPr>
            <a:lvl5pPr marL="0" indent="0">
              <a:spcBef>
                <a:spcPts val="0"/>
              </a:spcBef>
              <a:buNone/>
              <a:defRPr sz="3600"/>
            </a:lvl5pPr>
          </a:lstStyle>
          <a:p>
            <a:pPr lvl="0"/>
            <a:r>
              <a:rPr lang="ru-RU" dirty="0" smtClean="0"/>
              <a:t>Название организации</a:t>
            </a:r>
            <a:endParaRPr lang="ru-RU" dirty="0"/>
          </a:p>
        </p:txBody>
      </p:sp>
      <p:sp>
        <p:nvSpPr>
          <p:cNvPr id="23" name="Текст 21"/>
          <p:cNvSpPr>
            <a:spLocks noGrp="1"/>
          </p:cNvSpPr>
          <p:nvPr>
            <p:ph type="body" sz="quarter" idx="14" hasCustomPrompt="1"/>
          </p:nvPr>
        </p:nvSpPr>
        <p:spPr>
          <a:xfrm>
            <a:off x="3758184" y="5148648"/>
            <a:ext cx="2449512" cy="266486"/>
          </a:xfrm>
        </p:spPr>
        <p:txBody>
          <a:bodyPr anchor="t">
            <a:noAutofit/>
          </a:bodyPr>
          <a:lstStyle>
            <a:lvl1pPr marL="0" indent="0" algn="ctr">
              <a:lnSpc>
                <a:spcPct val="85000"/>
              </a:lnSpc>
              <a:spcBef>
                <a:spcPts val="0"/>
              </a:spcBef>
              <a:buNone/>
              <a:defRPr sz="1600">
                <a:solidFill>
                  <a:schemeClr val="accent1"/>
                </a:solidFill>
              </a:defRPr>
            </a:lvl1pPr>
            <a:lvl2pPr marL="0" indent="0">
              <a:spcBef>
                <a:spcPts val="0"/>
              </a:spcBef>
              <a:buNone/>
              <a:defRPr sz="3600"/>
            </a:lvl2pPr>
            <a:lvl3pPr marL="0" indent="0">
              <a:spcBef>
                <a:spcPts val="0"/>
              </a:spcBef>
              <a:buNone/>
              <a:defRPr sz="3600"/>
            </a:lvl3pPr>
            <a:lvl4pPr marL="0" indent="0">
              <a:spcBef>
                <a:spcPts val="0"/>
              </a:spcBef>
              <a:buNone/>
              <a:defRPr sz="3600"/>
            </a:lvl4pPr>
            <a:lvl5pPr marL="0" indent="0">
              <a:spcBef>
                <a:spcPts val="0"/>
              </a:spcBef>
              <a:buNone/>
              <a:defRPr sz="3600"/>
            </a:lvl5pPr>
          </a:lstStyle>
          <a:p>
            <a:pPr lvl="0"/>
            <a:r>
              <a:rPr lang="ru-RU" dirty="0" smtClean="0"/>
              <a:t>Название организации</a:t>
            </a:r>
            <a:endParaRPr lang="ru-RU" dirty="0"/>
          </a:p>
        </p:txBody>
      </p:sp>
      <p:sp>
        <p:nvSpPr>
          <p:cNvPr id="24" name="Текст 21"/>
          <p:cNvSpPr>
            <a:spLocks noGrp="1"/>
          </p:cNvSpPr>
          <p:nvPr>
            <p:ph type="body" sz="quarter" idx="15" hasCustomPrompt="1"/>
          </p:nvPr>
        </p:nvSpPr>
        <p:spPr>
          <a:xfrm>
            <a:off x="3758184" y="5465711"/>
            <a:ext cx="2449512" cy="427881"/>
          </a:xfrm>
        </p:spPr>
        <p:txBody>
          <a:bodyPr anchor="t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100">
                <a:solidFill>
                  <a:schemeClr val="tx1"/>
                </a:solidFill>
              </a:defRPr>
            </a:lvl1pPr>
            <a:lvl2pPr marL="0" indent="0">
              <a:spcBef>
                <a:spcPts val="0"/>
              </a:spcBef>
              <a:buNone/>
              <a:defRPr sz="3600"/>
            </a:lvl2pPr>
            <a:lvl3pPr marL="0" indent="0">
              <a:spcBef>
                <a:spcPts val="0"/>
              </a:spcBef>
              <a:buNone/>
              <a:defRPr sz="3600"/>
            </a:lvl3pPr>
            <a:lvl4pPr marL="0" indent="0">
              <a:spcBef>
                <a:spcPts val="0"/>
              </a:spcBef>
              <a:buNone/>
              <a:defRPr sz="3600"/>
            </a:lvl4pPr>
            <a:lvl5pPr marL="0" indent="0">
              <a:spcBef>
                <a:spcPts val="0"/>
              </a:spcBef>
              <a:buNone/>
              <a:defRPr sz="3600"/>
            </a:lvl5pPr>
          </a:lstStyle>
          <a:p>
            <a:pPr lvl="0"/>
            <a:r>
              <a:rPr lang="ru-RU" dirty="0" smtClean="0"/>
              <a:t>Адрес организации</a:t>
            </a:r>
            <a:endParaRPr lang="ru-RU" dirty="0"/>
          </a:p>
        </p:txBody>
      </p:sp>
      <p:sp>
        <p:nvSpPr>
          <p:cNvPr id="25" name="Текст 21"/>
          <p:cNvSpPr>
            <a:spLocks noGrp="1"/>
          </p:cNvSpPr>
          <p:nvPr>
            <p:ph type="body" sz="quarter" idx="16" hasCustomPrompt="1"/>
          </p:nvPr>
        </p:nvSpPr>
        <p:spPr>
          <a:xfrm>
            <a:off x="3758184" y="5910688"/>
            <a:ext cx="2449512" cy="185965"/>
          </a:xfrm>
        </p:spPr>
        <p:txBody>
          <a:bodyPr anchor="ctr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100">
                <a:solidFill>
                  <a:schemeClr val="tx1"/>
                </a:solidFill>
              </a:defRPr>
            </a:lvl1pPr>
            <a:lvl2pPr marL="0" indent="0">
              <a:spcBef>
                <a:spcPts val="0"/>
              </a:spcBef>
              <a:buNone/>
              <a:defRPr sz="3600"/>
            </a:lvl2pPr>
            <a:lvl3pPr marL="0" indent="0">
              <a:spcBef>
                <a:spcPts val="0"/>
              </a:spcBef>
              <a:buNone/>
              <a:defRPr sz="3600"/>
            </a:lvl3pPr>
            <a:lvl4pPr marL="0" indent="0">
              <a:spcBef>
                <a:spcPts val="0"/>
              </a:spcBef>
              <a:buNone/>
              <a:defRPr sz="3600"/>
            </a:lvl4pPr>
            <a:lvl5pPr marL="0" indent="0">
              <a:spcBef>
                <a:spcPts val="0"/>
              </a:spcBef>
              <a:buNone/>
              <a:defRPr sz="3600"/>
            </a:lvl5pPr>
          </a:lstStyle>
          <a:p>
            <a:pPr lvl="0"/>
            <a:r>
              <a:rPr lang="ru-RU" dirty="0" smtClean="0"/>
              <a:t>телефон</a:t>
            </a:r>
            <a:endParaRPr lang="ru-RU" dirty="0"/>
          </a:p>
        </p:txBody>
      </p:sp>
      <p:sp>
        <p:nvSpPr>
          <p:cNvPr id="26" name="Текст 21"/>
          <p:cNvSpPr>
            <a:spLocks noGrp="1"/>
          </p:cNvSpPr>
          <p:nvPr>
            <p:ph type="body" sz="quarter" idx="17" hasCustomPrompt="1"/>
          </p:nvPr>
        </p:nvSpPr>
        <p:spPr>
          <a:xfrm>
            <a:off x="3758184" y="6155974"/>
            <a:ext cx="2449512" cy="185965"/>
          </a:xfrm>
        </p:spPr>
        <p:txBody>
          <a:bodyPr anchor="ctr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100">
                <a:solidFill>
                  <a:schemeClr val="tx1"/>
                </a:solidFill>
              </a:defRPr>
            </a:lvl1pPr>
            <a:lvl2pPr marL="0" indent="0">
              <a:spcBef>
                <a:spcPts val="0"/>
              </a:spcBef>
              <a:buNone/>
              <a:defRPr sz="3600"/>
            </a:lvl2pPr>
            <a:lvl3pPr marL="0" indent="0">
              <a:spcBef>
                <a:spcPts val="0"/>
              </a:spcBef>
              <a:buNone/>
              <a:defRPr sz="3600"/>
            </a:lvl3pPr>
            <a:lvl4pPr marL="0" indent="0">
              <a:spcBef>
                <a:spcPts val="0"/>
              </a:spcBef>
              <a:buNone/>
              <a:defRPr sz="3600"/>
            </a:lvl4pPr>
            <a:lvl5pPr marL="0" indent="0">
              <a:spcBef>
                <a:spcPts val="0"/>
              </a:spcBef>
              <a:buNone/>
              <a:defRPr sz="3600"/>
            </a:lvl5pPr>
          </a:lstStyle>
          <a:p>
            <a:pPr lvl="0"/>
            <a:r>
              <a:rPr lang="ru-RU" dirty="0" smtClean="0"/>
              <a:t>ЭЛЕКТРОННАЯ ПОЧТА </a:t>
            </a:r>
            <a:endParaRPr lang="ru-RU" dirty="0"/>
          </a:p>
        </p:txBody>
      </p:sp>
      <p:sp>
        <p:nvSpPr>
          <p:cNvPr id="27" name="Текст 21"/>
          <p:cNvSpPr>
            <a:spLocks noGrp="1"/>
          </p:cNvSpPr>
          <p:nvPr>
            <p:ph type="body" sz="quarter" idx="18" hasCustomPrompt="1"/>
          </p:nvPr>
        </p:nvSpPr>
        <p:spPr>
          <a:xfrm>
            <a:off x="3758184" y="6854395"/>
            <a:ext cx="2449512" cy="448347"/>
          </a:xfrm>
        </p:spPr>
        <p:txBody>
          <a:bodyPr anchor="ctr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100">
                <a:solidFill>
                  <a:schemeClr val="bg1"/>
                </a:solidFill>
              </a:defRPr>
            </a:lvl1pPr>
            <a:lvl2pPr marL="0" indent="0">
              <a:spcBef>
                <a:spcPts val="0"/>
              </a:spcBef>
              <a:buNone/>
              <a:defRPr sz="3600"/>
            </a:lvl2pPr>
            <a:lvl3pPr marL="0" indent="0">
              <a:spcBef>
                <a:spcPts val="0"/>
              </a:spcBef>
              <a:buNone/>
              <a:defRPr sz="3600"/>
            </a:lvl3pPr>
            <a:lvl4pPr marL="0" indent="0">
              <a:spcBef>
                <a:spcPts val="0"/>
              </a:spcBef>
              <a:buNone/>
              <a:defRPr sz="3600"/>
            </a:lvl4pPr>
            <a:lvl5pPr marL="0" indent="0">
              <a:spcBef>
                <a:spcPts val="0"/>
              </a:spcBef>
              <a:buNone/>
              <a:defRPr sz="3600"/>
            </a:lvl5pPr>
          </a:lstStyle>
          <a:p>
            <a:pPr lvl="0"/>
            <a:r>
              <a:rPr lang="en-US" dirty="0" smtClean="0"/>
              <a:t>URL-</a:t>
            </a:r>
            <a:r>
              <a:rPr lang="ru-RU" dirty="0" smtClean="0"/>
              <a:t>адрес веб-сайта</a:t>
            </a:r>
            <a:endParaRPr lang="ru-RU" dirty="0"/>
          </a:p>
        </p:txBody>
      </p:sp>
      <p:sp>
        <p:nvSpPr>
          <p:cNvPr id="28" name="Текст 21"/>
          <p:cNvSpPr>
            <a:spLocks noGrp="1"/>
          </p:cNvSpPr>
          <p:nvPr>
            <p:ph type="body" sz="quarter" idx="19" hasCustomPrompt="1"/>
          </p:nvPr>
        </p:nvSpPr>
        <p:spPr>
          <a:xfrm>
            <a:off x="457200" y="4736592"/>
            <a:ext cx="2359152" cy="2075688"/>
          </a:xfrm>
        </p:spPr>
        <p:txBody>
          <a:bodyPr lIns="182880" rIns="182880" anchor="ctr">
            <a:noAutofit/>
          </a:bodyPr>
          <a:lstStyle>
            <a:lvl1pPr marL="0" indent="0" algn="l">
              <a:lnSpc>
                <a:spcPct val="130000"/>
              </a:lnSpc>
              <a:spcBef>
                <a:spcPts val="0"/>
              </a:spcBef>
              <a:buNone/>
              <a:defRPr sz="1100">
                <a:solidFill>
                  <a:schemeClr val="bg1"/>
                </a:solidFill>
              </a:defRPr>
            </a:lvl1pPr>
            <a:lvl2pPr marL="0" indent="0">
              <a:spcBef>
                <a:spcPts val="0"/>
              </a:spcBef>
              <a:buNone/>
              <a:defRPr sz="3600"/>
            </a:lvl2pPr>
            <a:lvl3pPr marL="0" indent="0">
              <a:spcBef>
                <a:spcPts val="0"/>
              </a:spcBef>
              <a:buNone/>
              <a:defRPr sz="3600"/>
            </a:lvl3pPr>
            <a:lvl4pPr marL="0" indent="0">
              <a:spcBef>
                <a:spcPts val="0"/>
              </a:spcBef>
              <a:buNone/>
              <a:defRPr sz="3600"/>
            </a:lvl4pPr>
            <a:lvl5pPr marL="0" indent="0">
              <a:spcBef>
                <a:spcPts val="0"/>
              </a:spcBef>
              <a:buNone/>
              <a:defRPr sz="3600"/>
            </a:lvl5pPr>
          </a:lstStyle>
          <a:p>
            <a:pPr lvl="0"/>
            <a:r>
              <a:rPr lang="ru-RU" dirty="0" smtClean="0"/>
              <a:t>Текст </a:t>
            </a:r>
            <a:r>
              <a:rPr lang="ru-RU" dirty="0" err="1" smtClean="0"/>
              <a:t>Слaйдa</a:t>
            </a:r>
            <a:endParaRPr lang="ru-RU" dirty="0"/>
          </a:p>
        </p:txBody>
      </p:sp>
      <p:sp>
        <p:nvSpPr>
          <p:cNvPr id="31" name="Прямоугольник 30"/>
          <p:cNvSpPr/>
          <p:nvPr userDrawn="1"/>
        </p:nvSpPr>
        <p:spPr>
          <a:xfrm>
            <a:off x="10287000" y="0"/>
            <a:ext cx="1676400" cy="7767851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l" defTabSz="914400">
              <a:spcBef>
                <a:spcPts val="1200"/>
              </a:spcBef>
              <a:buNone/>
            </a:pPr>
            <a:r>
              <a:rPr lang="ru-RU" sz="1600" b="0" i="0" dirty="0" smtClean="0">
                <a:solidFill>
                  <a:srgbClr val="7F7F7F"/>
                </a:solidFill>
                <a:latin typeface="Calibri Light"/>
                <a:ea typeface="+mn-ea"/>
                <a:cs typeface="Calibri"/>
              </a:rPr>
              <a:t>Печать</a:t>
            </a:r>
          </a:p>
          <a:p>
            <a:pPr algn="l" defTabSz="914400">
              <a:spcBef>
                <a:spcPts val="300"/>
              </a:spcBef>
              <a:buNone/>
            </a:pPr>
            <a:r>
              <a:rPr lang="ru-RU" sz="900" b="0" i="0" baseline="0" dirty="0" smtClean="0">
                <a:solidFill>
                  <a:srgbClr val="7F7F7F"/>
                </a:solidFill>
                <a:latin typeface="Calibri Light"/>
                <a:ea typeface="+mn-ea"/>
                <a:cs typeface="Calibri"/>
              </a:rPr>
              <a:t>Ваш принтер может печатать не так, как наши принтеры, поэтому сначала сделайте несколько пробных распечаток. Если выравнивание не получается, поэкспериментируйте с параметром "Масштабировать по листу". Его можно найти в диалоговом окне "Печать", просто нажав "Слайды размером во всю страницу".</a:t>
            </a:r>
          </a:p>
          <a:p>
            <a:pPr algn="l" defTabSz="914400">
              <a:spcBef>
                <a:spcPts val="1200"/>
              </a:spcBef>
              <a:buNone/>
            </a:pPr>
            <a:r>
              <a:rPr lang="ru-RU" sz="900" b="0" i="0" dirty="0" smtClean="0">
                <a:solidFill>
                  <a:srgbClr val="7F7F7F"/>
                </a:solidFill>
                <a:latin typeface="Calibri Light"/>
                <a:ea typeface="+mn-ea"/>
                <a:cs typeface="Calibri"/>
              </a:rPr>
              <a:t>Обратите внимание, что мы создали метки линии сгиба. Они почти незаметны, но если вы не хотите, чтобы они отображались в вашем буклете, откройте выкладку "Вид", выберите "Образец слайда" и удалите их перед печатью.</a:t>
            </a:r>
          </a:p>
          <a:p>
            <a:pPr algn="l" defTabSz="914400">
              <a:spcBef>
                <a:spcPts val="1200"/>
              </a:spcBef>
              <a:buNone/>
            </a:pPr>
            <a:r>
              <a:rPr lang="ru-RU" sz="1600" b="0" i="0" dirty="0" smtClean="0">
                <a:solidFill>
                  <a:srgbClr val="7F7F7F"/>
                </a:solidFill>
                <a:latin typeface="Calibri Light"/>
                <a:ea typeface="+mn-ea"/>
                <a:cs typeface="Calibri"/>
              </a:rPr>
              <a:t>Настройка содержимого</a:t>
            </a:r>
          </a:p>
          <a:p>
            <a:pPr algn="l" defTabSz="914400">
              <a:spcBef>
                <a:spcPts val="300"/>
              </a:spcBef>
              <a:buNone/>
            </a:pPr>
            <a:r>
              <a:rPr lang="ru-RU" sz="900" b="0" i="0" dirty="0" smtClean="0">
                <a:solidFill>
                  <a:srgbClr val="7F7F7F"/>
                </a:solidFill>
                <a:latin typeface="Calibri Light"/>
                <a:ea typeface="+mn-ea"/>
                <a:cs typeface="Calibri"/>
              </a:rPr>
              <a:t>Заполнители в данном буклете уже отформатированы. Если нужно добавить или удалить маркеры в тексте, нажмите кнопку "Маркеры" на вкладке "Главная".</a:t>
            </a:r>
          </a:p>
          <a:p>
            <a:pPr algn="l" defTabSz="914400">
              <a:spcBef>
                <a:spcPts val="1200"/>
              </a:spcBef>
              <a:buNone/>
            </a:pPr>
            <a:r>
              <a:rPr lang="ru-RU" sz="900" b="0" i="0" dirty="0" smtClean="0">
                <a:solidFill>
                  <a:srgbClr val="7F7F7F"/>
                </a:solidFill>
                <a:latin typeface="Calibri Light"/>
                <a:ea typeface="+mn-ea"/>
                <a:cs typeface="Calibri"/>
              </a:rPr>
              <a:t>Если нужно больше маркеров для заголовков, подзаголовков или основного текста, скопируйте их и перетащите на нужное место. Специальные направляющие </a:t>
            </a:r>
            <a:r>
              <a:rPr lang="ru-RU" sz="900" b="0" i="0" dirty="0" err="1" smtClean="0">
                <a:solidFill>
                  <a:srgbClr val="7F7F7F"/>
                </a:solidFill>
                <a:latin typeface="Calibri Light"/>
                <a:ea typeface="+mn-ea"/>
                <a:cs typeface="Calibri"/>
              </a:rPr>
              <a:t>PowerPoint</a:t>
            </a:r>
            <a:r>
              <a:rPr lang="ru-RU" sz="900" b="0" i="0" dirty="0" smtClean="0">
                <a:solidFill>
                  <a:srgbClr val="7F7F7F"/>
                </a:solidFill>
                <a:latin typeface="Calibri Light"/>
                <a:ea typeface="+mn-ea"/>
                <a:cs typeface="Calibri"/>
              </a:rPr>
              <a:t> помогут выровнять их с остальными элементами.</a:t>
            </a:r>
          </a:p>
          <a:p>
            <a:pPr algn="l" defTabSz="914400">
              <a:spcBef>
                <a:spcPts val="1200"/>
              </a:spcBef>
              <a:buNone/>
            </a:pPr>
            <a:r>
              <a:rPr lang="ru-RU" sz="900" b="0" i="0" dirty="0" smtClean="0">
                <a:solidFill>
                  <a:srgbClr val="7F7F7F"/>
                </a:solidFill>
                <a:latin typeface="Calibri Light"/>
                <a:ea typeface="+mn-ea"/>
                <a:cs typeface="Calibri"/>
              </a:rPr>
              <a:t>Хотите использовать свои рисунки вместо наших? Нет проблем! Щелкните рисунок, нажмите клавишу </a:t>
            </a:r>
            <a:r>
              <a:rPr lang="ru-RU" sz="900" b="0" i="0" dirty="0" err="1" smtClean="0">
                <a:solidFill>
                  <a:srgbClr val="7F7F7F"/>
                </a:solidFill>
                <a:latin typeface="Calibri Light"/>
                <a:ea typeface="+mn-ea"/>
                <a:cs typeface="Calibri"/>
              </a:rPr>
              <a:t>Delete</a:t>
            </a:r>
            <a:r>
              <a:rPr lang="ru-RU" sz="900" b="0" i="0" dirty="0" smtClean="0">
                <a:solidFill>
                  <a:srgbClr val="7F7F7F"/>
                </a:solidFill>
                <a:latin typeface="Calibri Light"/>
                <a:ea typeface="+mn-ea"/>
                <a:cs typeface="Calibri"/>
              </a:rPr>
              <a:t> и щелкните значок, чтобы добавить рисунок.</a:t>
            </a:r>
            <a:endParaRPr lang="ru-RU" sz="950" b="0" i="0" dirty="0">
              <a:solidFill>
                <a:srgbClr val="7F7F7F"/>
              </a:solidFill>
              <a:latin typeface="Calibri Light"/>
              <a:ea typeface="+mn-ea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5863192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Внутренняя стран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Прямая соединительная линия 7"/>
          <p:cNvCxnSpPr/>
          <p:nvPr userDrawn="1"/>
        </p:nvCxnSpPr>
        <p:spPr>
          <a:xfrm>
            <a:off x="6766560" y="0"/>
            <a:ext cx="0" cy="7772400"/>
          </a:xfrm>
          <a:prstGeom prst="line">
            <a:avLst/>
          </a:prstGeom>
          <a:ln>
            <a:solidFill>
              <a:schemeClr val="bg1">
                <a:lumMod val="9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Прямоугольник 31"/>
          <p:cNvSpPr/>
          <p:nvPr userDrawn="1"/>
        </p:nvSpPr>
        <p:spPr>
          <a:xfrm>
            <a:off x="3849624" y="685800"/>
            <a:ext cx="2450592" cy="395039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cxnSp>
        <p:nvCxnSpPr>
          <p:cNvPr id="29" name="Прямая соединительная линия 2"/>
          <p:cNvCxnSpPr/>
          <p:nvPr userDrawn="1"/>
        </p:nvCxnSpPr>
        <p:spPr>
          <a:xfrm>
            <a:off x="3383280" y="0"/>
            <a:ext cx="0" cy="7772400"/>
          </a:xfrm>
          <a:prstGeom prst="line">
            <a:avLst/>
          </a:prstGeom>
          <a:ln>
            <a:solidFill>
              <a:schemeClr val="bg1">
                <a:lumMod val="9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Прямоугольник 3"/>
          <p:cNvSpPr/>
          <p:nvPr userDrawn="1"/>
        </p:nvSpPr>
        <p:spPr>
          <a:xfrm>
            <a:off x="457200" y="457200"/>
            <a:ext cx="2450592" cy="18288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0" name="Прямоугольник 9"/>
          <p:cNvSpPr/>
          <p:nvPr userDrawn="1"/>
        </p:nvSpPr>
        <p:spPr>
          <a:xfrm>
            <a:off x="457200" y="6854395"/>
            <a:ext cx="2450592" cy="457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2" name="Рисунок 11"/>
          <p:cNvSpPr>
            <a:spLocks noGrp="1"/>
          </p:cNvSpPr>
          <p:nvPr>
            <p:ph type="pic" sz="quarter" idx="10"/>
          </p:nvPr>
        </p:nvSpPr>
        <p:spPr>
          <a:xfrm>
            <a:off x="457200" y="685800"/>
            <a:ext cx="2450592" cy="2276856"/>
          </a:xfrm>
        </p:spPr>
        <p:txBody>
          <a:bodyPr tIns="457200">
            <a:normAutofit/>
          </a:bodyPr>
          <a:lstStyle>
            <a:lvl1pPr marL="0" indent="0" algn="ctr">
              <a:buNone/>
              <a:defRPr sz="2000"/>
            </a:lvl1pPr>
          </a:lstStyle>
          <a:p>
            <a:r>
              <a:rPr lang="ru-RU" smtClean="0"/>
              <a:t>Вставка рисунка</a:t>
            </a:r>
            <a:endParaRPr lang="ru-RU" dirty="0"/>
          </a:p>
        </p:txBody>
      </p:sp>
      <p:sp>
        <p:nvSpPr>
          <p:cNvPr id="13" name="Прямоугольник 12"/>
          <p:cNvSpPr/>
          <p:nvPr userDrawn="1"/>
        </p:nvSpPr>
        <p:spPr>
          <a:xfrm>
            <a:off x="3849624" y="457200"/>
            <a:ext cx="2450592" cy="18288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4" name="Прямоугольник 13"/>
          <p:cNvSpPr/>
          <p:nvPr userDrawn="1"/>
        </p:nvSpPr>
        <p:spPr>
          <a:xfrm>
            <a:off x="3849624" y="6854395"/>
            <a:ext cx="2450592" cy="4572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6" name="Прямоугольник 15"/>
          <p:cNvSpPr/>
          <p:nvPr userDrawn="1"/>
        </p:nvSpPr>
        <p:spPr>
          <a:xfrm>
            <a:off x="7232904" y="457200"/>
            <a:ext cx="2359152" cy="18288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7" name="Прямоугольник 16"/>
          <p:cNvSpPr/>
          <p:nvPr userDrawn="1"/>
        </p:nvSpPr>
        <p:spPr>
          <a:xfrm>
            <a:off x="7232904" y="6854395"/>
            <a:ext cx="2359152" cy="457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31" name="Текст 21"/>
          <p:cNvSpPr>
            <a:spLocks noGrp="1"/>
          </p:cNvSpPr>
          <p:nvPr>
            <p:ph type="body" sz="quarter" idx="20" hasCustomPrompt="1"/>
          </p:nvPr>
        </p:nvSpPr>
        <p:spPr>
          <a:xfrm>
            <a:off x="457200" y="3004771"/>
            <a:ext cx="2450592" cy="662354"/>
          </a:xfrm>
        </p:spPr>
        <p:txBody>
          <a:bodyPr lIns="91440" rIns="91440" bIns="0" anchor="b">
            <a:noAutofit/>
          </a:bodyPr>
          <a:lstStyle>
            <a:lvl1pPr marL="0" indent="0" algn="l">
              <a:lnSpc>
                <a:spcPct val="114000"/>
              </a:lnSpc>
              <a:spcBef>
                <a:spcPts val="800"/>
              </a:spcBef>
              <a:buNone/>
              <a:defRPr sz="2000">
                <a:solidFill>
                  <a:schemeClr val="accent1"/>
                </a:solidFill>
              </a:defRPr>
            </a:lvl1pPr>
            <a:lvl2pPr marL="0" indent="0">
              <a:spcBef>
                <a:spcPts val="0"/>
              </a:spcBef>
              <a:buNone/>
              <a:defRPr sz="3600"/>
            </a:lvl2pPr>
            <a:lvl3pPr marL="0" indent="0">
              <a:spcBef>
                <a:spcPts val="0"/>
              </a:spcBef>
              <a:buNone/>
              <a:defRPr sz="3600"/>
            </a:lvl3pPr>
            <a:lvl4pPr marL="0" indent="0">
              <a:spcBef>
                <a:spcPts val="0"/>
              </a:spcBef>
              <a:buNone/>
              <a:defRPr sz="3600"/>
            </a:lvl4pPr>
            <a:lvl5pPr marL="0" indent="0">
              <a:spcBef>
                <a:spcPts val="0"/>
              </a:spcBef>
              <a:buNone/>
              <a:defRPr sz="3600"/>
            </a:lvl5pPr>
          </a:lstStyle>
          <a:p>
            <a:pPr lvl="0"/>
            <a:r>
              <a:rPr lang="ru-RU" dirty="0" smtClean="0"/>
              <a:t>Щелкните, чтобы добавить текст</a:t>
            </a:r>
            <a:endParaRPr lang="ru-RU" dirty="0"/>
          </a:p>
        </p:txBody>
      </p:sp>
      <p:sp>
        <p:nvSpPr>
          <p:cNvPr id="33" name="Текст 21"/>
          <p:cNvSpPr>
            <a:spLocks noGrp="1"/>
          </p:cNvSpPr>
          <p:nvPr>
            <p:ph type="body" sz="quarter" idx="21" hasCustomPrompt="1"/>
          </p:nvPr>
        </p:nvSpPr>
        <p:spPr>
          <a:xfrm>
            <a:off x="4114800" y="914400"/>
            <a:ext cx="1943100" cy="3352800"/>
          </a:xfrm>
        </p:spPr>
        <p:txBody>
          <a:bodyPr lIns="91440" tIns="91440" rIns="91440" bIns="91440" anchor="ctr">
            <a:noAutofit/>
          </a:bodyPr>
          <a:lstStyle>
            <a:lvl1pPr marL="0" indent="0" algn="l">
              <a:lnSpc>
                <a:spcPct val="130000"/>
              </a:lnSpc>
              <a:spcBef>
                <a:spcPts val="800"/>
              </a:spcBef>
              <a:buNone/>
              <a:defRPr sz="1600">
                <a:solidFill>
                  <a:schemeClr val="tx1"/>
                </a:solidFill>
              </a:defRPr>
            </a:lvl1pPr>
            <a:lvl2pPr marL="0" indent="0">
              <a:spcBef>
                <a:spcPts val="0"/>
              </a:spcBef>
              <a:buNone/>
              <a:defRPr sz="3600"/>
            </a:lvl2pPr>
            <a:lvl3pPr marL="0" indent="0">
              <a:spcBef>
                <a:spcPts val="0"/>
              </a:spcBef>
              <a:buNone/>
              <a:defRPr sz="3600"/>
            </a:lvl3pPr>
            <a:lvl4pPr marL="0" indent="0">
              <a:spcBef>
                <a:spcPts val="0"/>
              </a:spcBef>
              <a:buNone/>
              <a:defRPr sz="3600"/>
            </a:lvl4pPr>
            <a:lvl5pPr marL="0" indent="0">
              <a:spcBef>
                <a:spcPts val="0"/>
              </a:spcBef>
              <a:buNone/>
              <a:defRPr sz="3600"/>
            </a:lvl5pPr>
          </a:lstStyle>
          <a:p>
            <a:pPr lvl="0"/>
            <a:r>
              <a:rPr lang="ru-RU" dirty="0" smtClean="0"/>
              <a:t>Щелкните, чтобы добавить текст</a:t>
            </a:r>
            <a:endParaRPr lang="ru-RU" dirty="0"/>
          </a:p>
        </p:txBody>
      </p:sp>
      <p:sp>
        <p:nvSpPr>
          <p:cNvPr id="34" name="Рисунок 11"/>
          <p:cNvSpPr>
            <a:spLocks noGrp="1"/>
          </p:cNvSpPr>
          <p:nvPr>
            <p:ph type="pic" sz="quarter" idx="22"/>
          </p:nvPr>
        </p:nvSpPr>
        <p:spPr>
          <a:xfrm>
            <a:off x="3849624" y="4690587"/>
            <a:ext cx="2450592" cy="2110626"/>
          </a:xfrm>
        </p:spPr>
        <p:txBody>
          <a:bodyPr tIns="457200">
            <a:normAutofit/>
          </a:bodyPr>
          <a:lstStyle>
            <a:lvl1pPr marL="0" indent="0" algn="ctr">
              <a:buNone/>
              <a:defRPr sz="2000"/>
            </a:lvl1pPr>
          </a:lstStyle>
          <a:p>
            <a:r>
              <a:rPr lang="ru-RU" smtClean="0"/>
              <a:t>Вставка рисунка</a:t>
            </a:r>
            <a:endParaRPr lang="ru-RU" dirty="0"/>
          </a:p>
        </p:txBody>
      </p:sp>
      <p:sp>
        <p:nvSpPr>
          <p:cNvPr id="36" name="Текст 21"/>
          <p:cNvSpPr>
            <a:spLocks noGrp="1"/>
          </p:cNvSpPr>
          <p:nvPr>
            <p:ph type="body" sz="quarter" idx="24" hasCustomPrompt="1"/>
          </p:nvPr>
        </p:nvSpPr>
        <p:spPr>
          <a:xfrm>
            <a:off x="7235571" y="4636192"/>
            <a:ext cx="2359152" cy="237054"/>
          </a:xfrm>
        </p:spPr>
        <p:txBody>
          <a:bodyPr lIns="91440" rIns="91440" bIns="0" anchor="b">
            <a:noAutofit/>
          </a:bodyPr>
          <a:lstStyle>
            <a:lvl1pPr marL="0" indent="0" algn="l">
              <a:lnSpc>
                <a:spcPct val="114000"/>
              </a:lnSpc>
              <a:spcBef>
                <a:spcPts val="800"/>
              </a:spcBef>
              <a:buNone/>
              <a:defRPr sz="1100">
                <a:solidFill>
                  <a:schemeClr val="accent1"/>
                </a:solidFill>
              </a:defRPr>
            </a:lvl1pPr>
            <a:lvl2pPr marL="0" indent="0">
              <a:spcBef>
                <a:spcPts val="0"/>
              </a:spcBef>
              <a:buNone/>
              <a:defRPr sz="3600"/>
            </a:lvl2pPr>
            <a:lvl3pPr marL="0" indent="0">
              <a:spcBef>
                <a:spcPts val="0"/>
              </a:spcBef>
              <a:buNone/>
              <a:defRPr sz="3600"/>
            </a:lvl3pPr>
            <a:lvl4pPr marL="0" indent="0">
              <a:spcBef>
                <a:spcPts val="0"/>
              </a:spcBef>
              <a:buNone/>
              <a:defRPr sz="3600"/>
            </a:lvl4pPr>
            <a:lvl5pPr marL="0" indent="0">
              <a:spcBef>
                <a:spcPts val="0"/>
              </a:spcBef>
              <a:buNone/>
              <a:defRPr sz="3600"/>
            </a:lvl5pPr>
          </a:lstStyle>
          <a:p>
            <a:pPr lvl="0"/>
            <a:r>
              <a:rPr lang="ru-RU" dirty="0" smtClean="0"/>
              <a:t>Щелкните, чтобы добавить текст</a:t>
            </a:r>
            <a:endParaRPr lang="ru-RU" dirty="0"/>
          </a:p>
        </p:txBody>
      </p:sp>
      <p:sp>
        <p:nvSpPr>
          <p:cNvPr id="38" name="Текст 21"/>
          <p:cNvSpPr>
            <a:spLocks noGrp="1"/>
          </p:cNvSpPr>
          <p:nvPr>
            <p:ph type="body" sz="quarter" idx="26" hasCustomPrompt="1"/>
          </p:nvPr>
        </p:nvSpPr>
        <p:spPr>
          <a:xfrm>
            <a:off x="7235571" y="2854381"/>
            <a:ext cx="2359152" cy="237054"/>
          </a:xfrm>
        </p:spPr>
        <p:txBody>
          <a:bodyPr lIns="91440" rIns="91440" bIns="0" anchor="b">
            <a:noAutofit/>
          </a:bodyPr>
          <a:lstStyle>
            <a:lvl1pPr marL="0" indent="0" algn="l">
              <a:lnSpc>
                <a:spcPct val="114000"/>
              </a:lnSpc>
              <a:spcBef>
                <a:spcPts val="800"/>
              </a:spcBef>
              <a:buNone/>
              <a:defRPr sz="1100">
                <a:solidFill>
                  <a:schemeClr val="accent1"/>
                </a:solidFill>
              </a:defRPr>
            </a:lvl1pPr>
            <a:lvl2pPr marL="0" indent="0">
              <a:spcBef>
                <a:spcPts val="0"/>
              </a:spcBef>
              <a:buNone/>
              <a:defRPr sz="3600"/>
            </a:lvl2pPr>
            <a:lvl3pPr marL="0" indent="0">
              <a:spcBef>
                <a:spcPts val="0"/>
              </a:spcBef>
              <a:buNone/>
              <a:defRPr sz="3600"/>
            </a:lvl3pPr>
            <a:lvl4pPr marL="0" indent="0">
              <a:spcBef>
                <a:spcPts val="0"/>
              </a:spcBef>
              <a:buNone/>
              <a:defRPr sz="3600"/>
            </a:lvl4pPr>
            <a:lvl5pPr marL="0" indent="0">
              <a:spcBef>
                <a:spcPts val="0"/>
              </a:spcBef>
              <a:buNone/>
              <a:defRPr sz="3600"/>
            </a:lvl5pPr>
          </a:lstStyle>
          <a:p>
            <a:pPr lvl="0"/>
            <a:r>
              <a:rPr lang="ru-RU" dirty="0" smtClean="0"/>
              <a:t>Щелкните, чтобы добавить текст</a:t>
            </a:r>
            <a:endParaRPr lang="ru-RU" dirty="0"/>
          </a:p>
        </p:txBody>
      </p:sp>
      <p:sp>
        <p:nvSpPr>
          <p:cNvPr id="40" name="Текст 21"/>
          <p:cNvSpPr>
            <a:spLocks noGrp="1"/>
          </p:cNvSpPr>
          <p:nvPr>
            <p:ph type="body" sz="quarter" idx="28" hasCustomPrompt="1"/>
          </p:nvPr>
        </p:nvSpPr>
        <p:spPr>
          <a:xfrm>
            <a:off x="7235571" y="933388"/>
            <a:ext cx="2359152" cy="237054"/>
          </a:xfrm>
        </p:spPr>
        <p:txBody>
          <a:bodyPr lIns="91440" rIns="91440" bIns="0" anchor="b">
            <a:noAutofit/>
          </a:bodyPr>
          <a:lstStyle>
            <a:lvl1pPr marL="0" indent="0" algn="l">
              <a:lnSpc>
                <a:spcPct val="114000"/>
              </a:lnSpc>
              <a:spcBef>
                <a:spcPts val="800"/>
              </a:spcBef>
              <a:buNone/>
              <a:defRPr sz="1100">
                <a:solidFill>
                  <a:schemeClr val="accent1"/>
                </a:solidFill>
              </a:defRPr>
            </a:lvl1pPr>
            <a:lvl2pPr marL="0" indent="0">
              <a:spcBef>
                <a:spcPts val="0"/>
              </a:spcBef>
              <a:buNone/>
              <a:defRPr sz="3600"/>
            </a:lvl2pPr>
            <a:lvl3pPr marL="0" indent="0">
              <a:spcBef>
                <a:spcPts val="0"/>
              </a:spcBef>
              <a:buNone/>
              <a:defRPr sz="3600"/>
            </a:lvl3pPr>
            <a:lvl4pPr marL="0" indent="0">
              <a:spcBef>
                <a:spcPts val="0"/>
              </a:spcBef>
              <a:buNone/>
              <a:defRPr sz="3600"/>
            </a:lvl4pPr>
            <a:lvl5pPr marL="0" indent="0">
              <a:spcBef>
                <a:spcPts val="0"/>
              </a:spcBef>
              <a:buNone/>
              <a:defRPr sz="3600"/>
            </a:lvl5pPr>
          </a:lstStyle>
          <a:p>
            <a:pPr lvl="0"/>
            <a:r>
              <a:rPr lang="ru-RU" dirty="0" smtClean="0"/>
              <a:t>Щелкните, чтобы добавить текст</a:t>
            </a:r>
            <a:endParaRPr lang="ru-RU" dirty="0"/>
          </a:p>
        </p:txBody>
      </p:sp>
      <p:sp>
        <p:nvSpPr>
          <p:cNvPr id="43" name="Текст 21"/>
          <p:cNvSpPr>
            <a:spLocks noGrp="1"/>
          </p:cNvSpPr>
          <p:nvPr>
            <p:ph type="body" sz="quarter" idx="31" hasCustomPrompt="1"/>
          </p:nvPr>
        </p:nvSpPr>
        <p:spPr>
          <a:xfrm>
            <a:off x="457200" y="3704131"/>
            <a:ext cx="2450592" cy="3074219"/>
          </a:xfrm>
        </p:spPr>
        <p:txBody>
          <a:bodyPr lIns="91440" rIns="91440" anchor="t">
            <a:noAutofit/>
          </a:bodyPr>
          <a:lstStyle>
            <a:lvl1pPr marL="182880" indent="-18288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900">
                <a:solidFill>
                  <a:schemeClr val="tx1"/>
                </a:solidFill>
              </a:defRPr>
            </a:lvl1pPr>
            <a:lvl2pPr marL="182880" indent="-18288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900"/>
            </a:lvl2pPr>
            <a:lvl3pPr marL="182880" indent="-18288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900"/>
            </a:lvl3pPr>
            <a:lvl4pPr marL="182880" indent="-18288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900"/>
            </a:lvl4pPr>
            <a:lvl5pPr marL="182880" indent="-18288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900"/>
            </a:lvl5pPr>
            <a:lvl6pPr marL="182880" indent="-18288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defRPr sz="900"/>
            </a:lvl6pPr>
            <a:lvl7pPr marL="182880" indent="-18288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defRPr sz="900"/>
            </a:lvl7pPr>
            <a:lvl8pPr marL="182880" indent="-18288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defRPr sz="900"/>
            </a:lvl8pPr>
            <a:lvl9pPr marL="182880" indent="-18288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defRPr sz="900"/>
            </a:lvl9pPr>
          </a:lstStyle>
          <a:p>
            <a:pPr lvl="0"/>
            <a:r>
              <a:rPr lang="ru-RU" dirty="0" smtClean="0"/>
              <a:t>Щелкните, чтобы добавить текст</a:t>
            </a:r>
            <a:endParaRPr lang="ru-RU" dirty="0"/>
          </a:p>
        </p:txBody>
      </p:sp>
      <p:sp>
        <p:nvSpPr>
          <p:cNvPr id="45" name="Текст 21"/>
          <p:cNvSpPr>
            <a:spLocks noGrp="1"/>
          </p:cNvSpPr>
          <p:nvPr>
            <p:ph type="body" sz="quarter" idx="33" hasCustomPrompt="1"/>
          </p:nvPr>
        </p:nvSpPr>
        <p:spPr>
          <a:xfrm>
            <a:off x="7235571" y="1170442"/>
            <a:ext cx="2359152" cy="1560646"/>
          </a:xfrm>
        </p:spPr>
        <p:txBody>
          <a:bodyPr lIns="91440" rIns="91440" anchor="t">
            <a:noAutofit/>
          </a:bodyPr>
          <a:lstStyle>
            <a:lvl1pPr marL="182880" indent="-18288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900">
                <a:solidFill>
                  <a:schemeClr val="tx1"/>
                </a:solidFill>
              </a:defRPr>
            </a:lvl1pPr>
            <a:lvl2pPr marL="182880" indent="-18288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900"/>
            </a:lvl2pPr>
            <a:lvl3pPr marL="182880" indent="-18288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900"/>
            </a:lvl3pPr>
            <a:lvl4pPr marL="182880" indent="-18288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900"/>
            </a:lvl4pPr>
            <a:lvl5pPr marL="182880" indent="-18288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900"/>
            </a:lvl5pPr>
            <a:lvl6pPr marL="182880" indent="-18288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defRPr sz="900"/>
            </a:lvl6pPr>
            <a:lvl7pPr marL="182880" indent="-18288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defRPr sz="900"/>
            </a:lvl7pPr>
            <a:lvl8pPr marL="182880" indent="-18288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defRPr sz="900"/>
            </a:lvl8pPr>
            <a:lvl9pPr marL="182880" indent="-18288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defRPr sz="900"/>
            </a:lvl9pPr>
          </a:lstStyle>
          <a:p>
            <a:pPr lvl="0"/>
            <a:r>
              <a:rPr lang="ru-RU" dirty="0" smtClean="0"/>
              <a:t>Щелкните, чтобы добавить текст</a:t>
            </a:r>
            <a:endParaRPr lang="ru-RU" dirty="0"/>
          </a:p>
        </p:txBody>
      </p:sp>
      <p:sp>
        <p:nvSpPr>
          <p:cNvPr id="46" name="Текст 21"/>
          <p:cNvSpPr>
            <a:spLocks noGrp="1"/>
          </p:cNvSpPr>
          <p:nvPr>
            <p:ph type="body" sz="quarter" idx="34" hasCustomPrompt="1"/>
          </p:nvPr>
        </p:nvSpPr>
        <p:spPr>
          <a:xfrm>
            <a:off x="7235571" y="3091437"/>
            <a:ext cx="2359152" cy="1393177"/>
          </a:xfrm>
        </p:spPr>
        <p:txBody>
          <a:bodyPr lIns="91440" rIns="91440" anchor="t">
            <a:noAutofit/>
          </a:bodyPr>
          <a:lstStyle>
            <a:lvl1pPr marL="182880" indent="-18288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900">
                <a:solidFill>
                  <a:schemeClr val="tx1"/>
                </a:solidFill>
              </a:defRPr>
            </a:lvl1pPr>
            <a:lvl2pPr marL="182880" indent="-18288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900"/>
            </a:lvl2pPr>
            <a:lvl3pPr marL="182880" indent="-18288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900"/>
            </a:lvl3pPr>
            <a:lvl4pPr marL="182880" indent="-18288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900"/>
            </a:lvl4pPr>
            <a:lvl5pPr marL="182880" indent="-18288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900"/>
            </a:lvl5pPr>
            <a:lvl6pPr marL="182880" indent="-18288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defRPr sz="900"/>
            </a:lvl6pPr>
            <a:lvl7pPr marL="182880" indent="-18288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defRPr sz="900"/>
            </a:lvl7pPr>
            <a:lvl8pPr marL="182880" indent="-18288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defRPr sz="900"/>
            </a:lvl8pPr>
            <a:lvl9pPr marL="182880" indent="-18288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defRPr sz="900"/>
            </a:lvl9pPr>
          </a:lstStyle>
          <a:p>
            <a:pPr lvl="0"/>
            <a:r>
              <a:rPr lang="ru-RU" dirty="0" smtClean="0"/>
              <a:t>Щелкните, чтобы добавить текст</a:t>
            </a:r>
            <a:endParaRPr lang="ru-RU" dirty="0"/>
          </a:p>
        </p:txBody>
      </p:sp>
      <p:sp>
        <p:nvSpPr>
          <p:cNvPr id="47" name="Текст 21"/>
          <p:cNvSpPr>
            <a:spLocks noGrp="1"/>
          </p:cNvSpPr>
          <p:nvPr>
            <p:ph type="body" sz="quarter" idx="35" hasCustomPrompt="1"/>
          </p:nvPr>
        </p:nvSpPr>
        <p:spPr>
          <a:xfrm>
            <a:off x="7235571" y="4873246"/>
            <a:ext cx="2359152" cy="1905104"/>
          </a:xfrm>
        </p:spPr>
        <p:txBody>
          <a:bodyPr lIns="91440" rIns="91440" anchor="t">
            <a:noAutofit/>
          </a:bodyPr>
          <a:lstStyle>
            <a:lvl1pPr marL="182880" indent="-18288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900">
                <a:solidFill>
                  <a:schemeClr val="tx1"/>
                </a:solidFill>
              </a:defRPr>
            </a:lvl1pPr>
            <a:lvl2pPr marL="182880" indent="-18288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900"/>
            </a:lvl2pPr>
            <a:lvl3pPr marL="182880" indent="-18288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900"/>
            </a:lvl3pPr>
            <a:lvl4pPr marL="182880" indent="-18288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900"/>
            </a:lvl4pPr>
            <a:lvl5pPr marL="182880" indent="-18288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900"/>
            </a:lvl5pPr>
            <a:lvl6pPr marL="182880" indent="-18288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defRPr sz="900"/>
            </a:lvl6pPr>
            <a:lvl7pPr marL="182880" indent="-18288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defRPr sz="900"/>
            </a:lvl7pPr>
            <a:lvl8pPr marL="182880" indent="-18288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defRPr sz="900"/>
            </a:lvl8pPr>
            <a:lvl9pPr marL="182880" indent="-18288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defRPr sz="900"/>
            </a:lvl9pPr>
          </a:lstStyle>
          <a:p>
            <a:pPr lvl="0"/>
            <a:r>
              <a:rPr lang="ru-RU" dirty="0" smtClean="0"/>
              <a:t>Щелкните, чтобы добавить текст</a:t>
            </a:r>
            <a:endParaRPr lang="ru-RU" dirty="0"/>
          </a:p>
        </p:txBody>
      </p:sp>
      <p:sp>
        <p:nvSpPr>
          <p:cNvPr id="25" name="Прямоугольник 24"/>
          <p:cNvSpPr/>
          <p:nvPr userDrawn="1"/>
        </p:nvSpPr>
        <p:spPr>
          <a:xfrm>
            <a:off x="10287000" y="0"/>
            <a:ext cx="1676400" cy="7767851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l" defTabSz="914400">
              <a:spcBef>
                <a:spcPts val="1200"/>
              </a:spcBef>
              <a:buNone/>
            </a:pPr>
            <a:r>
              <a:rPr lang="ru-RU" sz="1600" b="0" i="0" dirty="0" smtClean="0">
                <a:solidFill>
                  <a:srgbClr val="7F7F7F"/>
                </a:solidFill>
                <a:latin typeface="Calibri Light"/>
                <a:ea typeface="+mn-ea"/>
                <a:cs typeface="Calibri"/>
              </a:rPr>
              <a:t>Печать</a:t>
            </a:r>
          </a:p>
          <a:p>
            <a:pPr algn="l" defTabSz="914400">
              <a:spcBef>
                <a:spcPts val="300"/>
              </a:spcBef>
              <a:buNone/>
            </a:pPr>
            <a:r>
              <a:rPr lang="ru-RU" sz="900" b="0" i="0" baseline="0" dirty="0" smtClean="0">
                <a:solidFill>
                  <a:srgbClr val="7F7F7F"/>
                </a:solidFill>
                <a:latin typeface="Calibri Light"/>
                <a:ea typeface="+mn-ea"/>
                <a:cs typeface="Calibri"/>
              </a:rPr>
              <a:t>Ваш принтер может печатать не так, как наши принтеры, поэтому сначала сделайте несколько пробных распечаток. Если выравнивание не получается, поэкспериментируйте с параметром "Масштабировать по листу". Его можно найти в диалоговом окне "Печать", просто нажав "Слайды размером во всю страницу".</a:t>
            </a:r>
          </a:p>
          <a:p>
            <a:pPr algn="l" defTabSz="914400">
              <a:spcBef>
                <a:spcPts val="1200"/>
              </a:spcBef>
              <a:buNone/>
            </a:pPr>
            <a:r>
              <a:rPr lang="ru-RU" sz="900" b="0" i="0" dirty="0" smtClean="0">
                <a:solidFill>
                  <a:srgbClr val="7F7F7F"/>
                </a:solidFill>
                <a:latin typeface="Calibri Light"/>
                <a:ea typeface="+mn-ea"/>
                <a:cs typeface="Calibri"/>
              </a:rPr>
              <a:t>Обратите внимание, что мы создали метки линии сгиба. Они почти незаметны, но если вы не хотите, чтобы они отображались в вашем буклете, откройте выкладку "Вид", выберите "Образец слайда" и удалите их перед печатью.</a:t>
            </a:r>
            <a:endParaRPr lang="ru-RU" sz="1000" b="0" i="0" dirty="0" smtClean="0">
              <a:solidFill>
                <a:srgbClr val="7F7F7F"/>
              </a:solidFill>
              <a:latin typeface="Calibri Light"/>
              <a:ea typeface="+mn-ea"/>
              <a:cs typeface="Calibri"/>
            </a:endParaRPr>
          </a:p>
          <a:p>
            <a:pPr algn="l" defTabSz="914400">
              <a:spcBef>
                <a:spcPts val="1200"/>
              </a:spcBef>
              <a:buNone/>
            </a:pPr>
            <a:r>
              <a:rPr lang="ru-RU" sz="1600" b="0" i="0" dirty="0" smtClean="0">
                <a:solidFill>
                  <a:srgbClr val="7F7F7F"/>
                </a:solidFill>
                <a:latin typeface="Calibri Light"/>
                <a:ea typeface="+mn-ea"/>
                <a:cs typeface="Calibri"/>
              </a:rPr>
              <a:t>Настройка содержимого</a:t>
            </a:r>
          </a:p>
          <a:p>
            <a:pPr algn="l" defTabSz="914400">
              <a:spcBef>
                <a:spcPts val="300"/>
              </a:spcBef>
              <a:buNone/>
            </a:pPr>
            <a:r>
              <a:rPr lang="ru-RU" sz="900" b="0" i="0" dirty="0" smtClean="0">
                <a:solidFill>
                  <a:srgbClr val="7F7F7F"/>
                </a:solidFill>
                <a:latin typeface="Calibri Light"/>
                <a:ea typeface="+mn-ea"/>
                <a:cs typeface="Calibri"/>
              </a:rPr>
              <a:t>Заполнители в данном буклете уже отформатированы. Если нужно добавить или удалить маркеры в тексте, нажмите кнопку "Маркеры" на вкладке "Главная".</a:t>
            </a:r>
          </a:p>
          <a:p>
            <a:pPr algn="l" defTabSz="914400">
              <a:spcBef>
                <a:spcPts val="1200"/>
              </a:spcBef>
              <a:buNone/>
            </a:pPr>
            <a:r>
              <a:rPr lang="ru-RU" sz="900" b="0" i="0" dirty="0" smtClean="0">
                <a:solidFill>
                  <a:srgbClr val="7F7F7F"/>
                </a:solidFill>
                <a:latin typeface="Calibri Light"/>
                <a:ea typeface="+mn-ea"/>
                <a:cs typeface="Calibri"/>
              </a:rPr>
              <a:t>Если нужно больше маркеров для заголовков, подзаголовков или основного текста, скопируйте их и перетащите на нужное место. Специальные направляющие </a:t>
            </a:r>
            <a:r>
              <a:rPr lang="ru-RU" sz="900" b="0" i="0" dirty="0" err="1" smtClean="0">
                <a:solidFill>
                  <a:srgbClr val="7F7F7F"/>
                </a:solidFill>
                <a:latin typeface="Calibri Light"/>
                <a:ea typeface="+mn-ea"/>
                <a:cs typeface="Calibri"/>
              </a:rPr>
              <a:t>PowerPoint</a:t>
            </a:r>
            <a:r>
              <a:rPr lang="ru-RU" sz="900" b="0" i="0" dirty="0" smtClean="0">
                <a:solidFill>
                  <a:srgbClr val="7F7F7F"/>
                </a:solidFill>
                <a:latin typeface="Calibri Light"/>
                <a:ea typeface="+mn-ea"/>
                <a:cs typeface="Calibri"/>
              </a:rPr>
              <a:t> помогут выровнять их с остальными элементами.</a:t>
            </a:r>
          </a:p>
          <a:p>
            <a:pPr algn="l" defTabSz="914400">
              <a:spcBef>
                <a:spcPts val="1200"/>
              </a:spcBef>
              <a:buNone/>
            </a:pPr>
            <a:r>
              <a:rPr lang="ru-RU" sz="900" b="0" i="0" dirty="0" smtClean="0">
                <a:solidFill>
                  <a:srgbClr val="7F7F7F"/>
                </a:solidFill>
                <a:latin typeface="Calibri Light"/>
                <a:ea typeface="+mn-ea"/>
                <a:cs typeface="Calibri"/>
              </a:rPr>
              <a:t>Хотите использовать свои рисунки вместо наших? Нет проблем! Щелкните рисунок, нажмите клавишу </a:t>
            </a:r>
            <a:r>
              <a:rPr lang="ru-RU" sz="900" b="0" i="0" dirty="0" err="1" smtClean="0">
                <a:solidFill>
                  <a:srgbClr val="7F7F7F"/>
                </a:solidFill>
                <a:latin typeface="Calibri Light"/>
                <a:ea typeface="+mn-ea"/>
                <a:cs typeface="Calibri"/>
              </a:rPr>
              <a:t>Delete</a:t>
            </a:r>
            <a:r>
              <a:rPr lang="ru-RU" sz="900" b="0" i="0" dirty="0" smtClean="0">
                <a:solidFill>
                  <a:srgbClr val="7F7F7F"/>
                </a:solidFill>
                <a:latin typeface="Calibri Light"/>
                <a:ea typeface="+mn-ea"/>
                <a:cs typeface="Calibri"/>
              </a:rPr>
              <a:t> и щелкните значок, чтобы добавить рисунок.</a:t>
            </a:r>
            <a:endParaRPr lang="ru-RU" sz="1000" b="0" i="0" dirty="0">
              <a:solidFill>
                <a:srgbClr val="7F7F7F"/>
              </a:solidFill>
              <a:latin typeface="Calibri Light"/>
              <a:ea typeface="+mn-ea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1845087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91515" y="413810"/>
            <a:ext cx="8675370" cy="150230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91515" y="2069042"/>
            <a:ext cx="8675370" cy="49315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</a:t>
            </a:r>
            <a:r>
              <a:rPr lang="ru-RU" noProof="0" dirty="0" smtClean="0"/>
              <a:t>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91515" y="7203865"/>
            <a:ext cx="2263140" cy="41380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7BAE6A-DCF3-43E4-B2A0-33D0CF1225FC}" type="datetimeFigureOut">
              <a:rPr lang="ru-RU" smtClean="0"/>
              <a:t>22.03.2018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331845" y="7203865"/>
            <a:ext cx="3394710" cy="41380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7103745" y="7203865"/>
            <a:ext cx="2263140" cy="41380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6761A3-4CAC-4C5F-AC82-8DB08D526BC2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872813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</p:sldLayoutIdLst>
  <p:txStyles>
    <p:titleStyle>
      <a:lvl1pPr algn="l" defTabSz="1005840" rtl="0" eaLnBrk="1" latinLnBrk="0" hangingPunct="1">
        <a:lnSpc>
          <a:spcPct val="90000"/>
        </a:lnSpc>
        <a:spcBef>
          <a:spcPct val="0"/>
        </a:spcBef>
        <a:buNone/>
        <a:defRPr sz="3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1460" indent="-251460" algn="l" defTabSz="1005840" rtl="0" eaLnBrk="1" latinLnBrk="0" hangingPunct="1">
        <a:lnSpc>
          <a:spcPct val="90000"/>
        </a:lnSpc>
        <a:spcBef>
          <a:spcPts val="11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75438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125730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76022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226314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76606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6pPr>
      <a:lvl7pPr marL="326898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7pPr>
      <a:lvl8pPr marL="377190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8pPr>
      <a:lvl9pPr marL="427482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1pPr>
      <a:lvl2pPr marL="50292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3pPr>
      <a:lvl4pPr marL="150876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4pPr>
      <a:lvl5pPr marL="201168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6pPr>
      <a:lvl7pPr marL="301752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7pPr>
      <a:lvl8pPr marL="352044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8pPr>
      <a:lvl9pPr marL="402336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Текст 1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0" indent="0" algn="ctr" defTabSz="1005840">
              <a:lnSpc>
                <a:spcPct val="85000"/>
              </a:lnSpc>
              <a:buNone/>
            </a:pPr>
            <a:r>
              <a:rPr lang="ru-RU" sz="2000" b="1" i="0" dirty="0" smtClean="0">
                <a:solidFill>
                  <a:srgbClr val="000000">
                    <a:lumMod val="65000"/>
                  </a:srgbClr>
                </a:solidFill>
                <a:latin typeface="Constantia"/>
              </a:rPr>
              <a:t>ОАО «АВТОТРАНС»</a:t>
            </a:r>
            <a:endParaRPr lang="ru-RU" sz="2000" b="1" i="0" dirty="0">
              <a:solidFill>
                <a:srgbClr val="000000">
                  <a:lumMod val="65000"/>
                </a:srgbClr>
              </a:solidFill>
              <a:latin typeface="Constantia"/>
            </a:endParaRPr>
          </a:p>
        </p:txBody>
      </p:sp>
      <p:sp>
        <p:nvSpPr>
          <p:cNvPr id="16" name="Текст 1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pPr marL="0" indent="0" algn="ctr" defTabSz="1005840">
              <a:lnSpc>
                <a:spcPct val="85000"/>
              </a:lnSpc>
              <a:spcBef>
                <a:spcPts val="1100"/>
              </a:spcBef>
              <a:buNone/>
            </a:pPr>
            <a:r>
              <a:rPr lang="ru-RU" sz="1600" b="1" i="0" dirty="0" smtClean="0">
                <a:solidFill>
                  <a:srgbClr val="B52E29"/>
                </a:solidFill>
                <a:latin typeface="Constantia"/>
                <a:ea typeface="+mn-ea"/>
                <a:cs typeface="+mn-cs"/>
              </a:rPr>
              <a:t>ОАО «</a:t>
            </a:r>
            <a:r>
              <a:rPr lang="ru-RU" sz="1600" b="1" i="0" dirty="0" err="1" smtClean="0">
                <a:solidFill>
                  <a:srgbClr val="B52E29"/>
                </a:solidFill>
                <a:latin typeface="Constantia"/>
                <a:ea typeface="+mn-ea"/>
                <a:cs typeface="+mn-cs"/>
              </a:rPr>
              <a:t>Автотранс</a:t>
            </a:r>
            <a:r>
              <a:rPr lang="ru-RU" sz="1600" b="1" i="0" dirty="0" smtClean="0">
                <a:solidFill>
                  <a:srgbClr val="B52E29"/>
                </a:solidFill>
                <a:latin typeface="Constantia"/>
                <a:ea typeface="+mn-ea"/>
                <a:cs typeface="+mn-cs"/>
              </a:rPr>
              <a:t>»</a:t>
            </a:r>
            <a:endParaRPr lang="ru-RU" sz="1600" b="1" i="0" dirty="0">
              <a:solidFill>
                <a:srgbClr val="B52E29"/>
              </a:solidFill>
              <a:latin typeface="Constantia"/>
              <a:ea typeface="+mn-ea"/>
              <a:cs typeface="+mn-cs"/>
            </a:endParaRPr>
          </a:p>
        </p:txBody>
      </p:sp>
      <p:sp>
        <p:nvSpPr>
          <p:cNvPr id="17" name="Текст 1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ru-RU" dirty="0"/>
              <a:t>627013</a:t>
            </a:r>
            <a:r>
              <a:rPr lang="ru-RU" sz="1100" b="0" i="0" dirty="0" smtClean="0">
                <a:solidFill>
                  <a:srgbClr val="595959"/>
                </a:solidFill>
                <a:latin typeface="Constantia"/>
                <a:ea typeface="+mn-ea"/>
                <a:cs typeface="+mn-cs"/>
              </a:rPr>
              <a:t>, </a:t>
            </a:r>
            <a:r>
              <a:rPr lang="ru-RU" sz="1100" b="0" i="0" dirty="0" err="1" smtClean="0">
                <a:solidFill>
                  <a:srgbClr val="595959"/>
                </a:solidFill>
                <a:latin typeface="Constantia"/>
                <a:ea typeface="+mn-ea"/>
                <a:cs typeface="+mn-cs"/>
              </a:rPr>
              <a:t>г.Ялуторовск</a:t>
            </a:r>
            <a:r>
              <a:rPr lang="ru-RU" sz="1100" b="0" i="0" dirty="0" smtClean="0">
                <a:solidFill>
                  <a:srgbClr val="595959"/>
                </a:solidFill>
                <a:latin typeface="Constantia"/>
                <a:ea typeface="+mn-ea"/>
                <a:cs typeface="+mn-cs"/>
              </a:rPr>
              <a:t/>
            </a:r>
            <a:br>
              <a:rPr lang="ru-RU" sz="1100" b="0" i="0" dirty="0" smtClean="0">
                <a:solidFill>
                  <a:srgbClr val="595959"/>
                </a:solidFill>
                <a:latin typeface="Constantia"/>
                <a:ea typeface="+mn-ea"/>
                <a:cs typeface="+mn-cs"/>
              </a:rPr>
            </a:br>
            <a:r>
              <a:rPr lang="ru-RU" dirty="0"/>
              <a:t>ул. Механизаторов, д. 34</a:t>
            </a:r>
            <a:endParaRPr lang="ru-RU" sz="1100" b="0" i="0" dirty="0">
              <a:solidFill>
                <a:srgbClr val="595959"/>
              </a:solidFill>
              <a:latin typeface="Constantia"/>
              <a:ea typeface="+mn-ea"/>
              <a:cs typeface="+mn-cs"/>
            </a:endParaRPr>
          </a:p>
        </p:txBody>
      </p:sp>
      <p:sp>
        <p:nvSpPr>
          <p:cNvPr id="18" name="Текст 17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pPr>
              <a:spcBef>
                <a:spcPts val="1100"/>
              </a:spcBef>
            </a:pPr>
            <a:r>
              <a:rPr lang="ru-RU" dirty="0"/>
              <a:t>+7 (34535) 2-77-07</a:t>
            </a:r>
            <a:endParaRPr lang="ru-RU" sz="1100" b="0" i="0" dirty="0">
              <a:solidFill>
                <a:srgbClr val="595959"/>
              </a:solidFill>
              <a:latin typeface="Constantia"/>
              <a:ea typeface="+mn-ea"/>
              <a:cs typeface="+mn-cs"/>
            </a:endParaRPr>
          </a:p>
        </p:txBody>
      </p:sp>
      <p:sp>
        <p:nvSpPr>
          <p:cNvPr id="19" name="Текст 18"/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pPr>
              <a:spcBef>
                <a:spcPts val="1100"/>
              </a:spcBef>
            </a:pPr>
            <a:r>
              <a:rPr lang="en-US" dirty="0"/>
              <a:t>e-mail: oao.avtotrans@mail.ru</a:t>
            </a:r>
            <a:endParaRPr lang="ru-RU" sz="1100" b="0" i="0" dirty="0">
              <a:solidFill>
                <a:srgbClr val="595959"/>
              </a:solidFill>
              <a:latin typeface="Constantia"/>
              <a:ea typeface="+mn-ea"/>
              <a:cs typeface="+mn-cs"/>
            </a:endParaRPr>
          </a:p>
        </p:txBody>
      </p:sp>
      <p:sp>
        <p:nvSpPr>
          <p:cNvPr id="20" name="Текст 19"/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pPr>
              <a:spcBef>
                <a:spcPts val="1100"/>
              </a:spcBef>
            </a:pPr>
            <a:r>
              <a:rPr lang="en-US" dirty="0"/>
              <a:t>http://</a:t>
            </a:r>
            <a:r>
              <a:rPr lang="ru-RU" dirty="0" err="1"/>
              <a:t>оао-автотранс.рф</a:t>
            </a:r>
            <a:r>
              <a:rPr lang="ru-RU" dirty="0"/>
              <a:t>/</a:t>
            </a:r>
            <a:endParaRPr lang="ru-RU" sz="1100" b="0" i="0" dirty="0">
              <a:solidFill>
                <a:schemeClr val="bg1"/>
              </a:solidFill>
              <a:latin typeface="Constantia"/>
              <a:ea typeface="+mn-ea"/>
              <a:cs typeface="+mn-cs"/>
            </a:endParaRPr>
          </a:p>
        </p:txBody>
      </p:sp>
      <p:sp>
        <p:nvSpPr>
          <p:cNvPr id="21" name="Текст 20"/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r>
              <a:rPr lang="ru-RU" dirty="0"/>
              <a:t>Открытое акционерное общество «АВТОТРАНС» осуществляет пассажирские перевозки по городским, пригородным и междугородним маршрутам. </a:t>
            </a:r>
            <a:endParaRPr lang="ru-RU" sz="1100" b="0" i="1" dirty="0">
              <a:solidFill>
                <a:schemeClr val="bg1"/>
              </a:solidFill>
              <a:latin typeface="Constantia"/>
            </a:endParaRPr>
          </a:p>
        </p:txBody>
      </p:sp>
      <p:pic>
        <p:nvPicPr>
          <p:cNvPr id="7" name="Рисунок 6"/>
          <p:cNvPicPr>
            <a:picLocks noGrp="1" noChangeAspect="1"/>
          </p:cNvPicPr>
          <p:nvPr>
            <p:ph type="pic" sz="quarter" idx="10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913" r="27913"/>
          <a:stretch>
            <a:fillRect/>
          </a:stretch>
        </p:blipFill>
        <p:spPr/>
      </p:pic>
      <p:pic>
        <p:nvPicPr>
          <p:cNvPr id="10" name="Рисунок 9"/>
          <p:cNvPicPr>
            <a:picLocks noGrp="1" noChangeAspect="1"/>
          </p:cNvPicPr>
          <p:nvPr>
            <p:ph type="pic" sz="quarter" idx="1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458" r="15458"/>
          <a:stretch>
            <a:fillRect/>
          </a:stretch>
        </p:blipFill>
        <p:spPr/>
      </p:pic>
      <p:pic>
        <p:nvPicPr>
          <p:cNvPr id="9" name="Рисунок 8"/>
          <p:cNvPicPr>
            <a:picLocks noGrp="1" noChangeAspect="1"/>
          </p:cNvPicPr>
          <p:nvPr>
            <p:ph type="pic" sz="quarter" idx="1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051" r="27051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17426968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quarter" idx="20"/>
          </p:nvPr>
        </p:nvSpPr>
        <p:spPr>
          <a:xfrm>
            <a:off x="457200" y="3004771"/>
            <a:ext cx="2450592" cy="433754"/>
          </a:xfrm>
        </p:spPr>
        <p:txBody>
          <a:bodyPr/>
          <a:lstStyle/>
          <a:p>
            <a:pPr marL="0" indent="0" algn="l" defTabSz="1005840">
              <a:lnSpc>
                <a:spcPct val="114000"/>
              </a:lnSpc>
              <a:spcBef>
                <a:spcPts val="1100"/>
              </a:spcBef>
              <a:buNone/>
            </a:pPr>
            <a:r>
              <a:rPr lang="ru-RU" sz="2000" b="0" i="0" dirty="0" smtClean="0">
                <a:solidFill>
                  <a:srgbClr val="B52E29"/>
                </a:solidFill>
                <a:latin typeface="Constantia"/>
                <a:ea typeface="+mn-ea"/>
                <a:cs typeface="+mn-cs"/>
              </a:rPr>
              <a:t>О нас</a:t>
            </a:r>
            <a:endParaRPr lang="ru-RU" sz="2000" b="0" i="0" dirty="0">
              <a:solidFill>
                <a:srgbClr val="B52E29"/>
              </a:solidFill>
              <a:latin typeface="Constantia"/>
              <a:ea typeface="+mn-ea"/>
              <a:cs typeface="+mn-cs"/>
            </a:endParaRPr>
          </a:p>
        </p:txBody>
      </p:sp>
      <p:sp>
        <p:nvSpPr>
          <p:cNvPr id="28" name="Текст 27"/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pPr marL="0" indent="0" algn="l" defTabSz="1005840">
              <a:lnSpc>
                <a:spcPct val="130000"/>
              </a:lnSpc>
              <a:spcBef>
                <a:spcPts val="1100"/>
              </a:spcBef>
              <a:buNone/>
            </a:pPr>
            <a:r>
              <a:rPr lang="ru-RU" sz="2400" b="0" i="0" dirty="0" smtClean="0">
                <a:solidFill>
                  <a:srgbClr val="595959"/>
                </a:solidFill>
                <a:latin typeface="Constantia"/>
                <a:ea typeface="+mn-ea"/>
                <a:cs typeface="+mn-cs"/>
              </a:rPr>
              <a:t>«Приходи работать в </a:t>
            </a:r>
            <a:r>
              <a:rPr lang="ru-RU" sz="2400" b="0" i="0" dirty="0" err="1" smtClean="0">
                <a:solidFill>
                  <a:srgbClr val="595959"/>
                </a:solidFill>
                <a:latin typeface="Constantia"/>
                <a:ea typeface="+mn-ea"/>
                <a:cs typeface="+mn-cs"/>
              </a:rPr>
              <a:t>Автотранс</a:t>
            </a:r>
            <a:r>
              <a:rPr lang="ru-RU" sz="1600" b="0" i="0" dirty="0" smtClean="0">
                <a:solidFill>
                  <a:srgbClr val="595959"/>
                </a:solidFill>
                <a:latin typeface="Constantia"/>
                <a:ea typeface="+mn-ea"/>
                <a:cs typeface="+mn-cs"/>
              </a:rPr>
              <a:t>»</a:t>
            </a:r>
            <a:endParaRPr lang="ru-RU" sz="1600" b="0" i="0" dirty="0">
              <a:solidFill>
                <a:srgbClr val="595959"/>
              </a:solidFill>
              <a:latin typeface="Constantia"/>
              <a:ea typeface="+mn-ea"/>
              <a:cs typeface="+mn-cs"/>
            </a:endParaRPr>
          </a:p>
        </p:txBody>
      </p:sp>
      <p:sp>
        <p:nvSpPr>
          <p:cNvPr id="65" name="Текст 64"/>
          <p:cNvSpPr>
            <a:spLocks noGrp="1"/>
          </p:cNvSpPr>
          <p:nvPr>
            <p:ph type="body" sz="quarter" idx="24"/>
          </p:nvPr>
        </p:nvSpPr>
        <p:spPr>
          <a:xfrm>
            <a:off x="7235571" y="4772263"/>
            <a:ext cx="2359152" cy="237054"/>
          </a:xfrm>
        </p:spPr>
        <p:txBody>
          <a:bodyPr/>
          <a:lstStyle/>
          <a:p>
            <a:pPr marL="0" indent="0" algn="l" defTabSz="1005840">
              <a:lnSpc>
                <a:spcPct val="114000"/>
              </a:lnSpc>
              <a:spcBef>
                <a:spcPts val="1100"/>
              </a:spcBef>
              <a:buNone/>
            </a:pPr>
            <a:r>
              <a:rPr lang="ru-RU" sz="1200" b="0" i="0" dirty="0" smtClean="0">
                <a:solidFill>
                  <a:srgbClr val="B52E29"/>
                </a:solidFill>
                <a:latin typeface="Constantia"/>
                <a:ea typeface="+mn-ea"/>
                <a:cs typeface="+mn-cs"/>
              </a:rPr>
              <a:t>Особо важные клиенты</a:t>
            </a:r>
            <a:endParaRPr lang="ru-RU" sz="1200" b="0" i="0" dirty="0">
              <a:solidFill>
                <a:srgbClr val="B52E29"/>
              </a:solidFill>
              <a:latin typeface="Constantia"/>
              <a:ea typeface="+mn-ea"/>
              <a:cs typeface="+mn-cs"/>
            </a:endParaRPr>
          </a:p>
        </p:txBody>
      </p:sp>
      <p:sp>
        <p:nvSpPr>
          <p:cNvPr id="66" name="Текст 65"/>
          <p:cNvSpPr>
            <a:spLocks noGrp="1"/>
          </p:cNvSpPr>
          <p:nvPr>
            <p:ph type="body" sz="quarter" idx="26"/>
          </p:nvPr>
        </p:nvSpPr>
        <p:spPr>
          <a:xfrm>
            <a:off x="7235571" y="2854381"/>
            <a:ext cx="2359152" cy="237054"/>
          </a:xfrm>
        </p:spPr>
        <p:txBody>
          <a:bodyPr/>
          <a:lstStyle/>
          <a:p>
            <a:pPr marL="0" indent="0" algn="l" defTabSz="1005840">
              <a:lnSpc>
                <a:spcPct val="114000"/>
              </a:lnSpc>
              <a:spcBef>
                <a:spcPts val="1100"/>
              </a:spcBef>
              <a:buNone/>
            </a:pPr>
            <a:r>
              <a:rPr lang="ru-RU" sz="1200" b="0" i="0" dirty="0" smtClean="0">
                <a:solidFill>
                  <a:srgbClr val="B52E29"/>
                </a:solidFill>
                <a:latin typeface="Constantia"/>
                <a:ea typeface="+mn-ea"/>
                <a:cs typeface="+mn-cs"/>
              </a:rPr>
              <a:t>Предлагаемые услуги</a:t>
            </a:r>
            <a:endParaRPr lang="ru-RU" sz="1200" b="0" i="0" dirty="0">
              <a:solidFill>
                <a:srgbClr val="B52E29"/>
              </a:solidFill>
              <a:latin typeface="Constantia"/>
              <a:ea typeface="+mn-ea"/>
              <a:cs typeface="+mn-cs"/>
            </a:endParaRPr>
          </a:p>
        </p:txBody>
      </p:sp>
      <p:sp>
        <p:nvSpPr>
          <p:cNvPr id="68" name="Текст 67"/>
          <p:cNvSpPr>
            <a:spLocks noGrp="1"/>
          </p:cNvSpPr>
          <p:nvPr>
            <p:ph type="body" sz="quarter" idx="28"/>
          </p:nvPr>
        </p:nvSpPr>
        <p:spPr/>
        <p:txBody>
          <a:bodyPr/>
          <a:lstStyle/>
          <a:p>
            <a:pPr marL="0" indent="0" algn="l" defTabSz="1005840">
              <a:lnSpc>
                <a:spcPct val="114000"/>
              </a:lnSpc>
              <a:spcBef>
                <a:spcPts val="1100"/>
              </a:spcBef>
              <a:buNone/>
            </a:pPr>
            <a:r>
              <a:rPr lang="ru-RU" sz="1200" b="0" i="0" dirty="0" smtClean="0">
                <a:solidFill>
                  <a:srgbClr val="B52E29"/>
                </a:solidFill>
                <a:latin typeface="Constantia"/>
                <a:ea typeface="+mn-ea"/>
                <a:cs typeface="+mn-cs"/>
              </a:rPr>
              <a:t>Преимущества обслуживания</a:t>
            </a:r>
            <a:endParaRPr lang="ru-RU" sz="1200" b="0" i="0" dirty="0">
              <a:solidFill>
                <a:srgbClr val="B52E29"/>
              </a:solidFill>
              <a:latin typeface="Constantia"/>
              <a:ea typeface="+mn-ea"/>
              <a:cs typeface="+mn-cs"/>
            </a:endParaRPr>
          </a:p>
        </p:txBody>
      </p:sp>
      <p:sp>
        <p:nvSpPr>
          <p:cNvPr id="42" name="Текст 41"/>
          <p:cNvSpPr>
            <a:spLocks noGrp="1"/>
          </p:cNvSpPr>
          <p:nvPr>
            <p:ph type="body" sz="quarter" idx="31"/>
          </p:nvPr>
        </p:nvSpPr>
        <p:spPr>
          <a:xfrm>
            <a:off x="457200" y="3438525"/>
            <a:ext cx="2450592" cy="3266553"/>
          </a:xfrm>
        </p:spPr>
        <p:txBody>
          <a:bodyPr/>
          <a:lstStyle/>
          <a:p>
            <a:pPr marL="0" indent="0">
              <a:lnSpc>
                <a:spcPct val="110000"/>
              </a:lnSpc>
              <a:spcBef>
                <a:spcPts val="0"/>
              </a:spcBef>
              <a:spcAft>
                <a:spcPts val="700"/>
              </a:spcAft>
              <a:buNone/>
            </a:pPr>
            <a:r>
              <a:rPr lang="ru-RU" sz="1000" dirty="0"/>
              <a:t>Предприятие ведет свою историю с далекого 1954 года. Ежедневно на линию выходят более 30 автобусов разной вместимости, обслуживающих 14 городских, 3 дачных, 13 пригородных и 6 междугородних маршрута. Залогом успешной работы предприятия является наличие опытного, квалифицированного персонала. В ОАО «АВТОТРАНС» трудится 215 человек, из них 90 водителей автобусов. Производственная база предприятия позволяет обеспечить необходимость в ежедневном техническом обслуживании, ремонте, хранении подвижного состава и создании надлежащих условий для работы персонала.</a:t>
            </a:r>
            <a:endParaRPr lang="ru-RU" sz="1000" b="0" i="0" dirty="0">
              <a:solidFill>
                <a:srgbClr val="595959"/>
              </a:solidFill>
              <a:latin typeface="Constantia"/>
            </a:endParaRPr>
          </a:p>
        </p:txBody>
      </p:sp>
      <p:sp>
        <p:nvSpPr>
          <p:cNvPr id="92" name="Текст 91"/>
          <p:cNvSpPr>
            <a:spLocks noGrp="1"/>
          </p:cNvSpPr>
          <p:nvPr>
            <p:ph type="body" sz="quarter" idx="33"/>
          </p:nvPr>
        </p:nvSpPr>
        <p:spPr>
          <a:xfrm>
            <a:off x="7235571" y="1170442"/>
            <a:ext cx="2359152" cy="1560646"/>
          </a:xfrm>
        </p:spPr>
        <p:txBody>
          <a:bodyPr/>
          <a:lstStyle/>
          <a:p>
            <a:pPr marL="0" indent="0" algn="l" defTabSz="1005840">
              <a:lnSpc>
                <a:spcPct val="100000"/>
              </a:lnSpc>
              <a:buNone/>
            </a:pPr>
            <a:r>
              <a:rPr lang="ru-RU" sz="900" b="0" i="0" dirty="0" smtClean="0">
                <a:solidFill>
                  <a:srgbClr val="595959"/>
                </a:solidFill>
                <a:latin typeface="Constantia"/>
                <a:ea typeface="+mn-ea"/>
                <a:cs typeface="+mn-cs"/>
              </a:rPr>
              <a:t>Благодаря обширному кругу партнеров мы предоставляем высококлассные туристические услуги, включая:</a:t>
            </a:r>
          </a:p>
          <a:p>
            <a:pPr marL="182880" indent="-182880" algn="l" defTabSz="1005840">
              <a:lnSpc>
                <a:spcPct val="100000"/>
              </a:lnSpc>
              <a:buClr>
                <a:srgbClr val="595959"/>
              </a:buClr>
              <a:buFont typeface="Arial"/>
              <a:buChar char="•"/>
            </a:pPr>
            <a:r>
              <a:rPr lang="ru-RU" sz="900" b="0" i="0" dirty="0" smtClean="0">
                <a:solidFill>
                  <a:srgbClr val="595959"/>
                </a:solidFill>
                <a:latin typeface="Constantia"/>
                <a:ea typeface="+mn-ea"/>
                <a:cs typeface="+mn-cs"/>
              </a:rPr>
              <a:t>оформление паспортов</a:t>
            </a:r>
          </a:p>
          <a:p>
            <a:pPr marL="182880" indent="-182880" algn="l" defTabSz="1005840">
              <a:lnSpc>
                <a:spcPct val="100000"/>
              </a:lnSpc>
              <a:buClr>
                <a:srgbClr val="595959"/>
              </a:buClr>
              <a:buFont typeface="Arial"/>
              <a:buChar char="•"/>
            </a:pPr>
            <a:r>
              <a:rPr lang="ru-RU" sz="900" b="0" i="0" dirty="0" smtClean="0">
                <a:solidFill>
                  <a:srgbClr val="595959"/>
                </a:solidFill>
                <a:latin typeface="Constantia"/>
                <a:ea typeface="+mn-ea"/>
                <a:cs typeface="+mn-cs"/>
              </a:rPr>
              <a:t>планирование экскурсий</a:t>
            </a:r>
          </a:p>
          <a:p>
            <a:pPr marL="182880" indent="-182880" algn="l" defTabSz="1005840">
              <a:lnSpc>
                <a:spcPct val="100000"/>
              </a:lnSpc>
              <a:buClr>
                <a:srgbClr val="595959"/>
              </a:buClr>
              <a:buFont typeface="Arial"/>
              <a:buChar char="•"/>
            </a:pPr>
            <a:r>
              <a:rPr lang="ru-RU" sz="900" b="0" i="0" dirty="0" smtClean="0">
                <a:solidFill>
                  <a:srgbClr val="595959"/>
                </a:solidFill>
                <a:latin typeface="Constantia"/>
                <a:ea typeface="+mn-ea"/>
                <a:cs typeface="+mn-cs"/>
              </a:rPr>
              <a:t>бронирование гостиниц, авиабилетов и трансфера</a:t>
            </a:r>
          </a:p>
          <a:p>
            <a:pPr marL="182880" indent="-182880" algn="l" defTabSz="1005840">
              <a:lnSpc>
                <a:spcPct val="100000"/>
              </a:lnSpc>
              <a:buClr>
                <a:srgbClr val="595959"/>
              </a:buClr>
              <a:buFont typeface="Arial"/>
              <a:buChar char="•"/>
            </a:pPr>
            <a:r>
              <a:rPr lang="ru-RU" sz="900" b="0" i="0" dirty="0" smtClean="0">
                <a:solidFill>
                  <a:srgbClr val="595959"/>
                </a:solidFill>
                <a:latin typeface="Constantia"/>
                <a:ea typeface="+mn-ea"/>
                <a:cs typeface="+mn-cs"/>
              </a:rPr>
              <a:t>страхование путешественников</a:t>
            </a:r>
            <a:endParaRPr lang="ru-RU" sz="900" b="0" i="0" dirty="0">
              <a:solidFill>
                <a:srgbClr val="595959"/>
              </a:solidFill>
              <a:latin typeface="Constantia"/>
              <a:ea typeface="+mn-ea"/>
              <a:cs typeface="+mn-cs"/>
            </a:endParaRPr>
          </a:p>
        </p:txBody>
      </p:sp>
      <p:sp>
        <p:nvSpPr>
          <p:cNvPr id="93" name="Текст 92"/>
          <p:cNvSpPr>
            <a:spLocks noGrp="1"/>
          </p:cNvSpPr>
          <p:nvPr>
            <p:ph type="body" sz="quarter" idx="34"/>
          </p:nvPr>
        </p:nvSpPr>
        <p:spPr>
          <a:xfrm>
            <a:off x="7235571" y="3091436"/>
            <a:ext cx="2359152" cy="1393177"/>
          </a:xfrm>
        </p:spPr>
        <p:txBody>
          <a:bodyPr/>
          <a:lstStyle/>
          <a:p>
            <a:pPr marL="0" indent="0" algn="l" defTabSz="1005840">
              <a:lnSpc>
                <a:spcPct val="100000"/>
              </a:lnSpc>
              <a:buNone/>
            </a:pPr>
            <a:r>
              <a:rPr lang="ru-RU" sz="900" b="0" i="0" dirty="0" smtClean="0">
                <a:solidFill>
                  <a:srgbClr val="595959"/>
                </a:solidFill>
                <a:latin typeface="Constantia"/>
                <a:ea typeface="+mn-ea"/>
                <a:cs typeface="+mn-cs"/>
              </a:rPr>
              <a:t>Имея дело с "Амалия-тур", Вы работаете с лучшими. Благодаря нашему опыту и универсальности к Вашим услугам:</a:t>
            </a:r>
          </a:p>
          <a:p>
            <a:pPr marL="182880" indent="-182880" algn="l" defTabSz="1005840">
              <a:lnSpc>
                <a:spcPct val="100000"/>
              </a:lnSpc>
              <a:buClr>
                <a:srgbClr val="595959"/>
              </a:buClr>
              <a:buFont typeface="Arial"/>
              <a:buChar char="•"/>
            </a:pPr>
            <a:r>
              <a:rPr lang="ru-RU" sz="900" b="0" i="0" dirty="0" smtClean="0">
                <a:solidFill>
                  <a:srgbClr val="595959"/>
                </a:solidFill>
                <a:latin typeface="Constantia"/>
                <a:ea typeface="+mn-ea"/>
                <a:cs typeface="+mn-cs"/>
              </a:rPr>
              <a:t>бронирование любых типов путешествий</a:t>
            </a:r>
          </a:p>
          <a:p>
            <a:pPr marL="182880" indent="-182880" algn="l" defTabSz="1005840">
              <a:lnSpc>
                <a:spcPct val="100000"/>
              </a:lnSpc>
              <a:buClr>
                <a:srgbClr val="595959"/>
              </a:buClr>
              <a:buFont typeface="Arial"/>
              <a:buChar char="•"/>
            </a:pPr>
            <a:r>
              <a:rPr lang="ru-RU" sz="900" b="0" i="0" dirty="0" smtClean="0">
                <a:solidFill>
                  <a:srgbClr val="595959"/>
                </a:solidFill>
                <a:latin typeface="Constantia"/>
                <a:ea typeface="+mn-ea"/>
                <a:cs typeface="+mn-cs"/>
              </a:rPr>
              <a:t>оперативные, подробные, компетентные ответы на звонки и вопросы</a:t>
            </a:r>
          </a:p>
          <a:p>
            <a:pPr marL="182880" indent="-182880" algn="l" defTabSz="1005840">
              <a:lnSpc>
                <a:spcPct val="100000"/>
              </a:lnSpc>
              <a:buClr>
                <a:srgbClr val="595959"/>
              </a:buClr>
              <a:buFont typeface="Arial"/>
              <a:buChar char="•"/>
            </a:pPr>
            <a:r>
              <a:rPr lang="ru-RU" sz="900" b="0" i="0" dirty="0" smtClean="0">
                <a:solidFill>
                  <a:srgbClr val="595959"/>
                </a:solidFill>
                <a:latin typeface="Constantia"/>
                <a:ea typeface="+mn-ea"/>
                <a:cs typeface="+mn-cs"/>
              </a:rPr>
              <a:t>находчивые и опытные агенты </a:t>
            </a:r>
            <a:endParaRPr lang="ru-RU" sz="900" b="0" i="0" dirty="0">
              <a:solidFill>
                <a:srgbClr val="595959"/>
              </a:solidFill>
              <a:latin typeface="Constantia"/>
              <a:ea typeface="+mn-ea"/>
              <a:cs typeface="+mn-cs"/>
            </a:endParaRPr>
          </a:p>
        </p:txBody>
      </p:sp>
      <p:sp>
        <p:nvSpPr>
          <p:cNvPr id="94" name="Текст 93"/>
          <p:cNvSpPr>
            <a:spLocks noGrp="1"/>
          </p:cNvSpPr>
          <p:nvPr>
            <p:ph type="body" sz="quarter" idx="35"/>
          </p:nvPr>
        </p:nvSpPr>
        <p:spPr>
          <a:xfrm>
            <a:off x="7235571" y="5009317"/>
            <a:ext cx="2359152" cy="1905104"/>
          </a:xfrm>
        </p:spPr>
        <p:txBody>
          <a:bodyPr/>
          <a:lstStyle/>
          <a:p>
            <a:pPr marL="0" indent="0" algn="l" defTabSz="1005840">
              <a:lnSpc>
                <a:spcPct val="100000"/>
              </a:lnSpc>
              <a:buNone/>
            </a:pPr>
            <a:r>
              <a:rPr lang="ru-RU" sz="900" b="0" i="0" dirty="0" smtClean="0">
                <a:solidFill>
                  <a:srgbClr val="595959"/>
                </a:solidFill>
                <a:latin typeface="Constantia"/>
                <a:ea typeface="+mn-ea"/>
                <a:cs typeface="+mn-cs"/>
              </a:rPr>
              <a:t>Наша надежность и высокий уровень обслуживания привлекли внимание внушительного числа клиентов, в том числе:</a:t>
            </a:r>
          </a:p>
          <a:p>
            <a:pPr marL="182880" indent="-182880" algn="l" defTabSz="1005840">
              <a:lnSpc>
                <a:spcPct val="100000"/>
              </a:lnSpc>
              <a:buClr>
                <a:srgbClr val="595959"/>
              </a:buClr>
              <a:buFont typeface="Arial"/>
              <a:buChar char="•"/>
            </a:pPr>
            <a:r>
              <a:rPr lang="ru-RU" sz="900" b="0" i="0" dirty="0" err="1" smtClean="0">
                <a:solidFill>
                  <a:srgbClr val="595959"/>
                </a:solidFill>
                <a:latin typeface="Constantia"/>
                <a:ea typeface="+mn-ea"/>
                <a:cs typeface="+mn-cs"/>
              </a:rPr>
              <a:t>Northwind</a:t>
            </a:r>
            <a:r>
              <a:rPr lang="ru-RU" sz="900" b="0" i="0" dirty="0" smtClean="0">
                <a:solidFill>
                  <a:srgbClr val="595959"/>
                </a:solidFill>
                <a:latin typeface="Constantia"/>
                <a:ea typeface="+mn-ea"/>
                <a:cs typeface="+mn-cs"/>
              </a:rPr>
              <a:t> </a:t>
            </a:r>
            <a:r>
              <a:rPr lang="ru-RU" sz="900" b="0" i="0" dirty="0" err="1" smtClean="0">
                <a:solidFill>
                  <a:srgbClr val="595959"/>
                </a:solidFill>
                <a:latin typeface="Constantia"/>
                <a:ea typeface="+mn-ea"/>
                <a:cs typeface="+mn-cs"/>
              </a:rPr>
              <a:t>Traders</a:t>
            </a:r>
            <a:endParaRPr lang="ru-RU" sz="900" b="0" i="0" dirty="0" smtClean="0">
              <a:solidFill>
                <a:srgbClr val="595959"/>
              </a:solidFill>
              <a:latin typeface="Constantia"/>
              <a:ea typeface="+mn-ea"/>
              <a:cs typeface="+mn-cs"/>
            </a:endParaRPr>
          </a:p>
          <a:p>
            <a:pPr marL="182880" indent="-182880" algn="l" defTabSz="1005840">
              <a:lnSpc>
                <a:spcPct val="100000"/>
              </a:lnSpc>
              <a:buClr>
                <a:srgbClr val="595959"/>
              </a:buClr>
              <a:buFont typeface="Arial"/>
              <a:buChar char="•"/>
            </a:pPr>
            <a:r>
              <a:rPr lang="ru-RU" sz="900" b="0" i="0" dirty="0" err="1" smtClean="0">
                <a:solidFill>
                  <a:srgbClr val="595959"/>
                </a:solidFill>
                <a:latin typeface="Constantia"/>
                <a:ea typeface="+mn-ea"/>
                <a:cs typeface="+mn-cs"/>
              </a:rPr>
              <a:t>Fabrikam</a:t>
            </a:r>
            <a:endParaRPr lang="ru-RU" sz="900" b="0" i="0" dirty="0" smtClean="0">
              <a:solidFill>
                <a:srgbClr val="595959"/>
              </a:solidFill>
              <a:latin typeface="Constantia"/>
              <a:ea typeface="+mn-ea"/>
              <a:cs typeface="+mn-cs"/>
            </a:endParaRPr>
          </a:p>
          <a:p>
            <a:pPr marL="182880" indent="-182880" algn="l" defTabSz="1005840">
              <a:lnSpc>
                <a:spcPct val="100000"/>
              </a:lnSpc>
              <a:buClr>
                <a:srgbClr val="595959"/>
              </a:buClr>
              <a:buFont typeface="Arial"/>
              <a:buChar char="•"/>
            </a:pPr>
            <a:r>
              <a:rPr lang="ru-RU" sz="900" b="0" i="0" dirty="0" err="1" smtClean="0">
                <a:solidFill>
                  <a:srgbClr val="595959"/>
                </a:solidFill>
                <a:latin typeface="Constantia"/>
                <a:ea typeface="+mn-ea"/>
                <a:cs typeface="+mn-cs"/>
              </a:rPr>
              <a:t>Contoso</a:t>
            </a:r>
            <a:r>
              <a:rPr lang="ru-RU" sz="900" b="0" i="0" dirty="0" smtClean="0">
                <a:solidFill>
                  <a:srgbClr val="595959"/>
                </a:solidFill>
                <a:latin typeface="Constantia"/>
                <a:ea typeface="+mn-ea"/>
                <a:cs typeface="+mn-cs"/>
              </a:rPr>
              <a:t> </a:t>
            </a:r>
            <a:r>
              <a:rPr lang="ru-RU" sz="900" b="0" i="0" dirty="0" err="1" smtClean="0">
                <a:solidFill>
                  <a:srgbClr val="595959"/>
                </a:solidFill>
                <a:latin typeface="Constantia"/>
                <a:ea typeface="+mn-ea"/>
                <a:cs typeface="+mn-cs"/>
              </a:rPr>
              <a:t>Limited</a:t>
            </a:r>
            <a:endParaRPr lang="ru-RU" sz="900" b="0" i="0" dirty="0" smtClean="0">
              <a:solidFill>
                <a:srgbClr val="595959"/>
              </a:solidFill>
              <a:latin typeface="Constantia"/>
              <a:ea typeface="+mn-ea"/>
              <a:cs typeface="+mn-cs"/>
            </a:endParaRPr>
          </a:p>
          <a:p>
            <a:pPr marL="182880" indent="-182880" algn="l" defTabSz="1005840">
              <a:lnSpc>
                <a:spcPct val="100000"/>
              </a:lnSpc>
              <a:buClr>
                <a:srgbClr val="595959"/>
              </a:buClr>
              <a:buFont typeface="Arial"/>
              <a:buChar char="•"/>
            </a:pPr>
            <a:r>
              <a:rPr lang="ru-RU" sz="900" b="0" i="0" dirty="0" err="1" smtClean="0">
                <a:solidFill>
                  <a:srgbClr val="595959"/>
                </a:solidFill>
                <a:latin typeface="Constantia"/>
                <a:ea typeface="+mn-ea"/>
                <a:cs typeface="+mn-cs"/>
              </a:rPr>
              <a:t>Adventure</a:t>
            </a:r>
            <a:r>
              <a:rPr lang="ru-RU" sz="900" b="0" i="0" dirty="0" smtClean="0">
                <a:solidFill>
                  <a:srgbClr val="595959"/>
                </a:solidFill>
                <a:latin typeface="Constantia"/>
                <a:ea typeface="+mn-ea"/>
                <a:cs typeface="+mn-cs"/>
              </a:rPr>
              <a:t> </a:t>
            </a:r>
            <a:r>
              <a:rPr lang="ru-RU" sz="900" b="0" i="0" dirty="0" err="1" smtClean="0">
                <a:solidFill>
                  <a:srgbClr val="595959"/>
                </a:solidFill>
                <a:latin typeface="Constantia"/>
                <a:ea typeface="+mn-ea"/>
                <a:cs typeface="+mn-cs"/>
              </a:rPr>
              <a:t>Works</a:t>
            </a:r>
            <a:endParaRPr lang="ru-RU" sz="900" b="0" i="0" dirty="0">
              <a:solidFill>
                <a:srgbClr val="595959"/>
              </a:solidFill>
              <a:latin typeface="Constantia"/>
              <a:ea typeface="+mn-ea"/>
              <a:cs typeface="+mn-cs"/>
            </a:endParaRPr>
          </a:p>
        </p:txBody>
      </p:sp>
      <p:pic>
        <p:nvPicPr>
          <p:cNvPr id="3" name="Рисунок 2"/>
          <p:cNvPicPr>
            <a:picLocks noGrp="1" noChangeAspect="1"/>
          </p:cNvPicPr>
          <p:nvPr>
            <p:ph type="pic" sz="quarter" idx="10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172" b="15172"/>
          <a:stretch>
            <a:fillRect/>
          </a:stretch>
        </p:blipFill>
        <p:spPr/>
      </p:pic>
      <p:pic>
        <p:nvPicPr>
          <p:cNvPr id="6" name="Рисунок 5"/>
          <p:cNvPicPr>
            <a:picLocks noGrp="1" noChangeAspect="1"/>
          </p:cNvPicPr>
          <p:nvPr>
            <p:ph type="pic" sz="quarter" idx="22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433" r="6433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20051848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уристический буклет 11 x 8.5">
  <a:themeElements>
    <a:clrScheme name="Туристический буклет">
      <a:dk1>
        <a:srgbClr val="595959"/>
      </a:dk1>
      <a:lt1>
        <a:sysClr val="window" lastClr="FFFFFF"/>
      </a:lt1>
      <a:dk2>
        <a:srgbClr val="000000"/>
      </a:dk2>
      <a:lt2>
        <a:srgbClr val="F5E7B9"/>
      </a:lt2>
      <a:accent1>
        <a:srgbClr val="B52E29"/>
      </a:accent1>
      <a:accent2>
        <a:srgbClr val="6BADE3"/>
      </a:accent2>
      <a:accent3>
        <a:srgbClr val="F0C456"/>
      </a:accent3>
      <a:accent4>
        <a:srgbClr val="60958D"/>
      </a:accent4>
      <a:accent5>
        <a:srgbClr val="E5554B"/>
      </a:accent5>
      <a:accent6>
        <a:srgbClr val="D5BFA5"/>
      </a:accent6>
      <a:hlink>
        <a:srgbClr val="E6C660"/>
      </a:hlink>
      <a:folHlink>
        <a:srgbClr val="A6A6A6"/>
      </a:folHlink>
    </a:clrScheme>
    <a:fontScheme name="Constantia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roTvlRedBlutri_TP103461831" id="{0C3D980B-50E3-4D66-9B43-3931CF9FFD35}" vid="{90A23D53-AF51-4633-895C-800148A60E1A}"/>
    </a:ext>
  </a:extLst>
</a:theme>
</file>

<file path=ppt/theme/theme2.xml><?xml version="1.0" encoding="utf-8"?>
<a:theme xmlns:a="http://schemas.openxmlformats.org/drawingml/2006/main" name="Office Theme">
  <a:themeElements>
    <a:clrScheme name="Туристический буклет">
      <a:dk1>
        <a:srgbClr val="595959"/>
      </a:dk1>
      <a:lt1>
        <a:sysClr val="window" lastClr="FFFFFF"/>
      </a:lt1>
      <a:dk2>
        <a:srgbClr val="000000"/>
      </a:dk2>
      <a:lt2>
        <a:srgbClr val="F5E7B9"/>
      </a:lt2>
      <a:accent1>
        <a:srgbClr val="B52E29"/>
      </a:accent1>
      <a:accent2>
        <a:srgbClr val="6BADE3"/>
      </a:accent2>
      <a:accent3>
        <a:srgbClr val="F0C456"/>
      </a:accent3>
      <a:accent4>
        <a:srgbClr val="60958D"/>
      </a:accent4>
      <a:accent5>
        <a:srgbClr val="E5554B"/>
      </a:accent5>
      <a:accent6>
        <a:srgbClr val="D5BFA5"/>
      </a:accent6>
      <a:hlink>
        <a:srgbClr val="E6C660"/>
      </a:hlink>
      <a:folHlink>
        <a:srgbClr val="A6A6A6"/>
      </a:folHlink>
    </a:clrScheme>
    <a:fontScheme name="Constantia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Туристический буклет">
      <a:dk1>
        <a:srgbClr val="595959"/>
      </a:dk1>
      <a:lt1>
        <a:sysClr val="window" lastClr="FFFFFF"/>
      </a:lt1>
      <a:dk2>
        <a:srgbClr val="000000"/>
      </a:dk2>
      <a:lt2>
        <a:srgbClr val="F5E7B9"/>
      </a:lt2>
      <a:accent1>
        <a:srgbClr val="B52E29"/>
      </a:accent1>
      <a:accent2>
        <a:srgbClr val="6BADE3"/>
      </a:accent2>
      <a:accent3>
        <a:srgbClr val="F0C456"/>
      </a:accent3>
      <a:accent4>
        <a:srgbClr val="60958D"/>
      </a:accent4>
      <a:accent5>
        <a:srgbClr val="E5554B"/>
      </a:accent5>
      <a:accent6>
        <a:srgbClr val="D5BFA5"/>
      </a:accent6>
      <a:hlink>
        <a:srgbClr val="E6C660"/>
      </a:hlink>
      <a:folHlink>
        <a:srgbClr val="A6A6A6"/>
      </a:folHlink>
    </a:clrScheme>
    <a:fontScheme name="Constantia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B49991EB-01D6-4D1E-8B21-68A3BBF23D21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Туристический буклет в три сложения (макет в красных, золотых, синих тонах)</Template>
  <TotalTime>0</TotalTime>
  <Words>224</Words>
  <Application>Microsoft Office PowerPoint</Application>
  <PresentationFormat>Произвольный</PresentationFormat>
  <Paragraphs>27</Paragraphs>
  <Slides>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Constantia</vt:lpstr>
      <vt:lpstr>Туристический буклет 11 x 8.5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cp:lastModifiedBy/>
  <cp:revision>1</cp:revision>
  <dcterms:created xsi:type="dcterms:W3CDTF">2018-03-22T03:50:22Z</dcterms:created>
  <dcterms:modified xsi:type="dcterms:W3CDTF">2018-03-22T04:09:56Z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TC034618329991</vt:lpwstr>
  </property>
</Properties>
</file>