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7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4.jpg" ContentType="image/jpg"/>
  <Override PartName="/ppt/media/image15.jpg" ContentType="image/jpg"/>
  <Override PartName="/ppt/media/image16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54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1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37" r:id="rId2"/>
    <p:sldId id="256" r:id="rId3"/>
    <p:sldId id="257" r:id="rId4"/>
    <p:sldId id="258" r:id="rId5"/>
    <p:sldId id="260" r:id="rId6"/>
    <p:sldId id="294" r:id="rId7"/>
    <p:sldId id="295" r:id="rId8"/>
    <p:sldId id="296" r:id="rId9"/>
    <p:sldId id="338" r:id="rId10"/>
    <p:sldId id="299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39" r:id="rId19"/>
    <p:sldId id="311" r:id="rId20"/>
    <p:sldId id="312" r:id="rId21"/>
    <p:sldId id="313" r:id="rId22"/>
    <p:sldId id="374" r:id="rId23"/>
    <p:sldId id="375" r:id="rId24"/>
    <p:sldId id="376" r:id="rId25"/>
    <p:sldId id="377" r:id="rId26"/>
    <p:sldId id="380" r:id="rId27"/>
    <p:sldId id="381" r:id="rId28"/>
    <p:sldId id="382" r:id="rId29"/>
    <p:sldId id="383" r:id="rId30"/>
    <p:sldId id="384" r:id="rId31"/>
    <p:sldId id="385" r:id="rId32"/>
    <p:sldId id="315" r:id="rId33"/>
    <p:sldId id="316" r:id="rId34"/>
    <p:sldId id="317" r:id="rId35"/>
    <p:sldId id="318" r:id="rId36"/>
    <p:sldId id="319" r:id="rId37"/>
    <p:sldId id="320" r:id="rId38"/>
    <p:sldId id="322" r:id="rId39"/>
    <p:sldId id="323" r:id="rId40"/>
    <p:sldId id="324" r:id="rId41"/>
    <p:sldId id="325" r:id="rId42"/>
    <p:sldId id="326" r:id="rId43"/>
    <p:sldId id="327" r:id="rId44"/>
    <p:sldId id="314" r:id="rId45"/>
    <p:sldId id="328" r:id="rId46"/>
    <p:sldId id="329" r:id="rId47"/>
    <p:sldId id="340" r:id="rId48"/>
    <p:sldId id="333" r:id="rId49"/>
    <p:sldId id="284" r:id="rId50"/>
    <p:sldId id="285" r:id="rId51"/>
    <p:sldId id="286" r:id="rId52"/>
    <p:sldId id="287" r:id="rId53"/>
    <p:sldId id="288" r:id="rId54"/>
    <p:sldId id="289" r:id="rId55"/>
    <p:sldId id="341" r:id="rId56"/>
    <p:sldId id="343" r:id="rId57"/>
    <p:sldId id="345" r:id="rId58"/>
    <p:sldId id="346" r:id="rId59"/>
    <p:sldId id="347" r:id="rId60"/>
    <p:sldId id="348" r:id="rId61"/>
    <p:sldId id="349" r:id="rId62"/>
    <p:sldId id="356" r:id="rId63"/>
    <p:sldId id="357" r:id="rId64"/>
    <p:sldId id="358" r:id="rId65"/>
    <p:sldId id="359" r:id="rId66"/>
    <p:sldId id="369" r:id="rId67"/>
    <p:sldId id="350" r:id="rId68"/>
    <p:sldId id="351" r:id="rId69"/>
    <p:sldId id="370" r:id="rId70"/>
    <p:sldId id="371" r:id="rId71"/>
    <p:sldId id="372" r:id="rId72"/>
    <p:sldId id="360" r:id="rId73"/>
    <p:sldId id="373" r:id="rId74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>
      <p:cViewPr varScale="1">
        <p:scale>
          <a:sx n="92" d="100"/>
          <a:sy n="92" d="100"/>
        </p:scale>
        <p:origin x="30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20.xml"/><Relationship Id="rId7" Type="http://schemas.openxmlformats.org/officeDocument/2006/relationships/slide" Target="../slides/slide33.xml"/><Relationship Id="rId2" Type="http://schemas.openxmlformats.org/officeDocument/2006/relationships/slide" Target="../slides/slide19.xml"/><Relationship Id="rId1" Type="http://schemas.openxmlformats.org/officeDocument/2006/relationships/slide" Target="../slides/slide16.xml"/><Relationship Id="rId6" Type="http://schemas.openxmlformats.org/officeDocument/2006/relationships/slide" Target="../slides/slide17.xml"/><Relationship Id="rId5" Type="http://schemas.openxmlformats.org/officeDocument/2006/relationships/slide" Target="../slides/slide18.xml"/><Relationship Id="rId4" Type="http://schemas.openxmlformats.org/officeDocument/2006/relationships/slide" Target="../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E6916-2786-4018-AA4D-098E80AD80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96D52-8E17-4EF4-B06A-4D752069FE4E}">
      <dgm:prSet phldrT="[Текст]" custT="1"/>
      <dgm:spPr/>
      <dgm:t>
        <a:bodyPr/>
        <a:lstStyle/>
        <a:p>
          <a:r>
            <a:rPr lang="ru-RU" sz="2000" b="1" dirty="0" smtClean="0"/>
            <a:t>Умения, обеспечивающие изложение информации </a:t>
          </a:r>
          <a:endParaRPr lang="ru-RU" sz="2000" dirty="0"/>
        </a:p>
      </dgm:t>
    </dgm:pt>
    <dgm:pt modelId="{0E15A468-82BF-4E31-AE25-39E4DCE349B9}" type="parTrans" cxnId="{AEC28C72-3623-4E01-BDD3-F1C8ADDB5BF3}">
      <dgm:prSet/>
      <dgm:spPr/>
      <dgm:t>
        <a:bodyPr/>
        <a:lstStyle/>
        <a:p>
          <a:endParaRPr lang="ru-RU"/>
        </a:p>
      </dgm:t>
    </dgm:pt>
    <dgm:pt modelId="{864D8185-0FDD-4C16-B50E-30B10B635EFB}" type="sibTrans" cxnId="{AEC28C72-3623-4E01-BDD3-F1C8ADDB5BF3}">
      <dgm:prSet/>
      <dgm:spPr/>
      <dgm:t>
        <a:bodyPr/>
        <a:lstStyle/>
        <a:p>
          <a:endParaRPr lang="ru-RU"/>
        </a:p>
      </dgm:t>
    </dgm:pt>
    <dgm:pt modelId="{3313793C-10FA-48BA-8E84-B566F63A1774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составлять планы, тезисы, конспекты;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670F4971-0EBF-4CF4-8C27-859C3EDF0AFB}" type="parTrans" cxnId="{DC1950A5-5AE8-4E54-AEB7-7524F400740E}">
      <dgm:prSet/>
      <dgm:spPr/>
      <dgm:t>
        <a:bodyPr/>
        <a:lstStyle/>
        <a:p>
          <a:endParaRPr lang="ru-RU"/>
        </a:p>
      </dgm:t>
    </dgm:pt>
    <dgm:pt modelId="{94A70409-BEEA-46CA-B2AF-A87631016350}" type="sibTrans" cxnId="{DC1950A5-5AE8-4E54-AEB7-7524F400740E}">
      <dgm:prSet/>
      <dgm:spPr/>
      <dgm:t>
        <a:bodyPr/>
        <a:lstStyle/>
        <a:p>
          <a:endParaRPr lang="ru-RU"/>
        </a:p>
      </dgm:t>
    </dgm:pt>
    <dgm:pt modelId="{D0BE842F-200E-4207-9A3E-758E18AC96A5}">
      <dgm:prSet phldrT="[Текст]"/>
      <dgm:spPr/>
      <dgm:t>
        <a:bodyPr/>
        <a:lstStyle/>
        <a:p>
          <a:r>
            <a:rPr lang="ru-RU" b="1" dirty="0" smtClean="0"/>
            <a:t>Умения, </a:t>
          </a:r>
        </a:p>
        <a:p>
          <a:r>
            <a:rPr lang="ru-RU" b="1" dirty="0" smtClean="0"/>
            <a:t>обеспечивающие подбор и переработку информации</a:t>
          </a:r>
          <a:endParaRPr lang="ru-RU" b="1" dirty="0"/>
        </a:p>
      </dgm:t>
    </dgm:pt>
    <dgm:pt modelId="{5840431B-986E-4473-B0C3-861695265F2C}" type="parTrans" cxnId="{2571F9AA-6EF8-45D5-8FF0-1527831BA8E3}">
      <dgm:prSet/>
      <dgm:spPr/>
      <dgm:t>
        <a:bodyPr/>
        <a:lstStyle/>
        <a:p>
          <a:endParaRPr lang="ru-RU"/>
        </a:p>
      </dgm:t>
    </dgm:pt>
    <dgm:pt modelId="{D36783F4-297A-414B-ADFE-984AD7D4030E}" type="sibTrans" cxnId="{2571F9AA-6EF8-45D5-8FF0-1527831BA8E3}">
      <dgm:prSet/>
      <dgm:spPr/>
      <dgm:t>
        <a:bodyPr/>
        <a:lstStyle/>
        <a:p>
          <a:endParaRPr lang="ru-RU"/>
        </a:p>
      </dgm:t>
    </dgm:pt>
    <dgm:pt modelId="{AB23AD9D-0A81-43C6-88AE-2995CBF3DD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использование справочной литературы, библиографических справочников, аннотаций;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8175B56E-C1A4-4F5B-8660-3895C5656952}" type="parTrans" cxnId="{96ADA10C-EB7A-4F2A-830D-77FE25EECE17}">
      <dgm:prSet/>
      <dgm:spPr/>
      <dgm:t>
        <a:bodyPr/>
        <a:lstStyle/>
        <a:p>
          <a:endParaRPr lang="ru-RU"/>
        </a:p>
      </dgm:t>
    </dgm:pt>
    <dgm:pt modelId="{E6B3559F-CBD5-4C4D-98E4-D84184342A42}" type="sibTrans" cxnId="{96ADA10C-EB7A-4F2A-830D-77FE25EECE17}">
      <dgm:prSet/>
      <dgm:spPr/>
      <dgm:t>
        <a:bodyPr/>
        <a:lstStyle/>
        <a:p>
          <a:endParaRPr lang="ru-RU"/>
        </a:p>
      </dgm:t>
    </dgm:pt>
    <dgm:pt modelId="{00582F01-A6EF-4090-896F-F31869900FC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использование телекоммуникационных технологий, в т.ч. Интернета, как источника информации;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126E1B5C-C403-4676-A7D5-2E939DB17B8A}" type="parTrans" cxnId="{D6BA93F0-A97C-4560-9ACC-027F7D57D9EC}">
      <dgm:prSet/>
      <dgm:spPr/>
      <dgm:t>
        <a:bodyPr/>
        <a:lstStyle/>
        <a:p>
          <a:endParaRPr lang="ru-RU"/>
        </a:p>
      </dgm:t>
    </dgm:pt>
    <dgm:pt modelId="{9AE91569-48E0-4056-8836-1C8869CEBE2C}" type="sibTrans" cxnId="{D6BA93F0-A97C-4560-9ACC-027F7D57D9EC}">
      <dgm:prSet/>
      <dgm:spPr/>
      <dgm:t>
        <a:bodyPr/>
        <a:lstStyle/>
        <a:p>
          <a:endParaRPr lang="ru-RU"/>
        </a:p>
      </dgm:t>
    </dgm:pt>
    <dgm:pt modelId="{78C4AB84-87B2-4B3C-BEDB-F42C5004EC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50000"/>
                </a:schemeClr>
              </a:solidFill>
            </a:rPr>
            <a:t>осознанно и бегло читать различные тексты; </a:t>
          </a:r>
          <a:endParaRPr lang="ru-RU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56607A6F-6305-4532-B722-17CEBF4D30BA}" type="sibTrans" cxnId="{111A2E94-63D3-48BE-83DA-FBCBF8DC12FF}">
      <dgm:prSet/>
      <dgm:spPr/>
      <dgm:t>
        <a:bodyPr/>
        <a:lstStyle/>
        <a:p>
          <a:endParaRPr lang="ru-RU"/>
        </a:p>
      </dgm:t>
    </dgm:pt>
    <dgm:pt modelId="{F609D4E4-9E6A-422E-83C5-165344510A6E}" type="parTrans" cxnId="{111A2E94-63D3-48BE-83DA-FBCBF8DC12FF}">
      <dgm:prSet/>
      <dgm:spPr/>
      <dgm:t>
        <a:bodyPr/>
        <a:lstStyle/>
        <a:p>
          <a:endParaRPr lang="ru-RU"/>
        </a:p>
      </dgm:t>
    </dgm:pt>
    <dgm:pt modelId="{0399DC77-AE3D-4185-9634-EBEDD0227908}">
      <dgm:prSet phldrT="[Текст]" custT="1"/>
      <dgm:spPr/>
      <dgm:t>
        <a:bodyPr/>
        <a:lstStyle/>
        <a:p>
          <a:r>
            <a:rPr lang="ru-RU" sz="2000" b="1" dirty="0" smtClean="0"/>
            <a:t>Умения, обеспечивающие понимание информации</a:t>
          </a:r>
          <a:endParaRPr lang="ru-RU" sz="2000" dirty="0"/>
        </a:p>
      </dgm:t>
    </dgm:pt>
    <dgm:pt modelId="{05787296-2427-48CB-9547-30C095CF2027}" type="sibTrans" cxnId="{70D70800-1843-4EF5-9F86-0A2E9C2063F9}">
      <dgm:prSet/>
      <dgm:spPr/>
      <dgm:t>
        <a:bodyPr/>
        <a:lstStyle/>
        <a:p>
          <a:endParaRPr lang="ru-RU"/>
        </a:p>
      </dgm:t>
    </dgm:pt>
    <dgm:pt modelId="{46842DF5-39A8-4FF5-A6EA-D2D848120701}" type="parTrans" cxnId="{70D70800-1843-4EF5-9F86-0A2E9C2063F9}">
      <dgm:prSet/>
      <dgm:spPr/>
      <dgm:t>
        <a:bodyPr/>
        <a:lstStyle/>
        <a:p>
          <a:endParaRPr lang="ru-RU"/>
        </a:p>
      </dgm:t>
    </dgm:pt>
    <dgm:pt modelId="{3D7104C3-CB7A-40AC-8BB9-BC0F755413BF}">
      <dgm:prSet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50000"/>
                </a:schemeClr>
              </a:solidFill>
            </a:rPr>
            <a:t>адекватно воспринимать письменную речь; </a:t>
          </a:r>
          <a:endParaRPr lang="ru-RU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D574A46C-0C0D-480F-AD5B-9A76050DAC76}" type="parTrans" cxnId="{3D5FACE8-27E8-492A-9216-FCA9AE0B9EE8}">
      <dgm:prSet/>
      <dgm:spPr/>
      <dgm:t>
        <a:bodyPr/>
        <a:lstStyle/>
        <a:p>
          <a:endParaRPr lang="ru-RU"/>
        </a:p>
      </dgm:t>
    </dgm:pt>
    <dgm:pt modelId="{7FDBB16B-35AF-45E3-9605-276F307BD4C3}" type="sibTrans" cxnId="{3D5FACE8-27E8-492A-9216-FCA9AE0B9EE8}">
      <dgm:prSet/>
      <dgm:spPr/>
      <dgm:t>
        <a:bodyPr/>
        <a:lstStyle/>
        <a:p>
          <a:endParaRPr lang="ru-RU"/>
        </a:p>
      </dgm:t>
    </dgm:pt>
    <dgm:pt modelId="{9E4CF66D-552C-45F1-9780-ABE064F5307F}">
      <dgm:prSet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50000"/>
                </a:schemeClr>
              </a:solidFill>
            </a:rPr>
            <a:t>адекватно воспринимать устную речь </a:t>
          </a:r>
          <a:endParaRPr lang="ru-RU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90080990-39CD-4FD6-8374-2EAFE35A6E85}" type="parTrans" cxnId="{38F567D8-0870-458F-9425-C38219713B40}">
      <dgm:prSet/>
      <dgm:spPr/>
      <dgm:t>
        <a:bodyPr/>
        <a:lstStyle/>
        <a:p>
          <a:endParaRPr lang="ru-RU"/>
        </a:p>
      </dgm:t>
    </dgm:pt>
    <dgm:pt modelId="{6F06BFE6-226A-469C-87A9-F8F9F0F4097B}" type="sibTrans" cxnId="{38F567D8-0870-458F-9425-C38219713B40}">
      <dgm:prSet/>
      <dgm:spPr/>
      <dgm:t>
        <a:bodyPr/>
        <a:lstStyle/>
        <a:p>
          <a:endParaRPr lang="ru-RU"/>
        </a:p>
      </dgm:t>
    </dgm:pt>
    <dgm:pt modelId="{3E940CA8-EF97-4FE4-87AF-1CC47AB49EA2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приводить примеры, формулировать выводы, подбирать аргументы;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5482965-8BDD-4B99-A840-FE66E6E1B016}" type="parTrans" cxnId="{25B4477C-5EC4-470C-8F80-7969EA10CC0C}">
      <dgm:prSet/>
      <dgm:spPr/>
      <dgm:t>
        <a:bodyPr/>
        <a:lstStyle/>
        <a:p>
          <a:endParaRPr lang="ru-RU"/>
        </a:p>
      </dgm:t>
    </dgm:pt>
    <dgm:pt modelId="{C05DA296-0CFD-452B-8EBC-E872F6FB9216}" type="sibTrans" cxnId="{25B4477C-5EC4-470C-8F80-7969EA10CC0C}">
      <dgm:prSet/>
      <dgm:spPr/>
      <dgm:t>
        <a:bodyPr/>
        <a:lstStyle/>
        <a:p>
          <a:endParaRPr lang="ru-RU"/>
        </a:p>
      </dgm:t>
    </dgm:pt>
    <dgm:pt modelId="{0E366DED-A17E-4E43-B141-61298F536725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создавать письменные высказывания, адекватно передающие прослушанную или прочитанную информацию;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4164B000-6E06-409D-82C7-79001C34D8F0}" type="parTrans" cxnId="{875EC252-2D85-4553-A4D0-B290A94DB122}">
      <dgm:prSet/>
      <dgm:spPr/>
      <dgm:t>
        <a:bodyPr/>
        <a:lstStyle/>
        <a:p>
          <a:endParaRPr lang="ru-RU"/>
        </a:p>
      </dgm:t>
    </dgm:pt>
    <dgm:pt modelId="{2564BC6C-2FD4-41DC-A7C9-360ED3BD2EAC}" type="sibTrans" cxnId="{875EC252-2D85-4553-A4D0-B290A94DB122}">
      <dgm:prSet/>
      <dgm:spPr/>
      <dgm:t>
        <a:bodyPr/>
        <a:lstStyle/>
        <a:p>
          <a:endParaRPr lang="ru-RU"/>
        </a:p>
      </dgm:t>
    </dgm:pt>
    <dgm:pt modelId="{02F44161-3A62-48BE-8AE8-C681948CE43B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передавать содержание текста в сжатом или развернутом виде;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9F7DBA3E-3296-4214-A578-F98D9A27F823}" type="parTrans" cxnId="{753766E4-C804-44C4-AE4C-B337285EF940}">
      <dgm:prSet/>
      <dgm:spPr/>
      <dgm:t>
        <a:bodyPr/>
        <a:lstStyle/>
        <a:p>
          <a:endParaRPr lang="ru-RU"/>
        </a:p>
      </dgm:t>
    </dgm:pt>
    <dgm:pt modelId="{3515FDCD-5213-4CFB-A701-65020A8ADD76}" type="sibTrans" cxnId="{753766E4-C804-44C4-AE4C-B337285EF940}">
      <dgm:prSet/>
      <dgm:spPr/>
      <dgm:t>
        <a:bodyPr/>
        <a:lstStyle/>
        <a:p>
          <a:endParaRPr lang="ru-RU"/>
        </a:p>
      </dgm:t>
    </dgm:pt>
    <dgm:pt modelId="{2E53E1CB-5F88-481D-ACBB-1FD0B2D81BBC}">
      <dgm:prSet custT="1"/>
      <dgm:spPr/>
      <dgm:t>
        <a:bodyPr/>
        <a:lstStyle/>
        <a:p>
          <a:pPr algn="l"/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владеть монологической и диалогической речью 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052A549F-6DC6-4E83-B38D-764382CECFC7}" type="parTrans" cxnId="{A8FC3BB2-BF92-47BD-8DB2-F9C04CA8E829}">
      <dgm:prSet/>
      <dgm:spPr/>
      <dgm:t>
        <a:bodyPr/>
        <a:lstStyle/>
        <a:p>
          <a:endParaRPr lang="ru-RU"/>
        </a:p>
      </dgm:t>
    </dgm:pt>
    <dgm:pt modelId="{1C86A886-4111-44FF-9292-F8C27248A254}" type="sibTrans" cxnId="{A8FC3BB2-BF92-47BD-8DB2-F9C04CA8E829}">
      <dgm:prSet/>
      <dgm:spPr/>
      <dgm:t>
        <a:bodyPr/>
        <a:lstStyle/>
        <a:p>
          <a:endParaRPr lang="ru-RU"/>
        </a:p>
      </dgm:t>
    </dgm:pt>
    <dgm:pt modelId="{DA77922B-00C6-4B3D-9B6B-1C52F7B321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владение способами хранения информации;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3BE06D49-6A5F-43A7-AE10-2E017666451C}" type="parTrans" cxnId="{4B9B7945-80FE-4231-93A1-0AA5A2684E92}">
      <dgm:prSet/>
      <dgm:spPr/>
      <dgm:t>
        <a:bodyPr/>
        <a:lstStyle/>
        <a:p>
          <a:endParaRPr lang="ru-RU"/>
        </a:p>
      </dgm:t>
    </dgm:pt>
    <dgm:pt modelId="{6991300A-92EA-42DC-9395-9070388DA771}" type="sibTrans" cxnId="{4B9B7945-80FE-4231-93A1-0AA5A2684E92}">
      <dgm:prSet/>
      <dgm:spPr/>
      <dgm:t>
        <a:bodyPr/>
        <a:lstStyle/>
        <a:p>
          <a:endParaRPr lang="ru-RU"/>
        </a:p>
      </dgm:t>
    </dgm:pt>
    <dgm:pt modelId="{7BC5181F-69AB-4BE2-B25E-6FD66620755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систематизация источников информации в определенном порядке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5F7E180A-9472-448F-8D72-067CC8CB054A}" type="parTrans" cxnId="{7F169FBD-C4F6-440E-BFE6-30F0DA7169D4}">
      <dgm:prSet/>
      <dgm:spPr/>
      <dgm:t>
        <a:bodyPr/>
        <a:lstStyle/>
        <a:p>
          <a:endParaRPr lang="ru-RU"/>
        </a:p>
      </dgm:t>
    </dgm:pt>
    <dgm:pt modelId="{3FD6B41A-CB83-4E6C-9B3B-CA222E1600FF}" type="sibTrans" cxnId="{7F169FBD-C4F6-440E-BFE6-30F0DA7169D4}">
      <dgm:prSet/>
      <dgm:spPr/>
      <dgm:t>
        <a:bodyPr/>
        <a:lstStyle/>
        <a:p>
          <a:endParaRPr lang="ru-RU"/>
        </a:p>
      </dgm:t>
    </dgm:pt>
    <dgm:pt modelId="{FE0DE183-7E4F-431C-BB8B-4F7740CCD2EB}" type="pres">
      <dgm:prSet presAssocID="{96EE6916-2786-4018-AA4D-098E80AD80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F8236-307E-41B9-974E-6604FEEE4A31}" type="pres">
      <dgm:prSet presAssocID="{0399DC77-AE3D-4185-9634-EBEDD0227908}" presName="composite" presStyleCnt="0"/>
      <dgm:spPr/>
    </dgm:pt>
    <dgm:pt modelId="{E120E0BF-42E8-4184-A728-83D1429D54E9}" type="pres">
      <dgm:prSet presAssocID="{0399DC77-AE3D-4185-9634-EBEDD02279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3B6F1-CF30-475F-9B61-52303D18C977}" type="pres">
      <dgm:prSet presAssocID="{0399DC77-AE3D-4185-9634-EBEDD022790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8FCA2-3A46-4D88-BD4C-FE9B29A75BD4}" type="pres">
      <dgm:prSet presAssocID="{05787296-2427-48CB-9547-30C095CF2027}" presName="space" presStyleCnt="0"/>
      <dgm:spPr/>
    </dgm:pt>
    <dgm:pt modelId="{DE656E32-2D05-47BC-820F-53DFB8A38AB8}" type="pres">
      <dgm:prSet presAssocID="{D4596D52-8E17-4EF4-B06A-4D752069FE4E}" presName="composite" presStyleCnt="0"/>
      <dgm:spPr/>
    </dgm:pt>
    <dgm:pt modelId="{336B3E0D-F59F-4AE4-AEF5-8FB19223F7B9}" type="pres">
      <dgm:prSet presAssocID="{D4596D52-8E17-4EF4-B06A-4D752069FE4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2CFDF-49DB-4BA6-A453-F2CF757BCF3E}" type="pres">
      <dgm:prSet presAssocID="{D4596D52-8E17-4EF4-B06A-4D752069FE4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F97E1-7B3B-468C-B77F-AA74EE157D70}" type="pres">
      <dgm:prSet presAssocID="{864D8185-0FDD-4C16-B50E-30B10B635EFB}" presName="space" presStyleCnt="0"/>
      <dgm:spPr/>
    </dgm:pt>
    <dgm:pt modelId="{CAAC1C9E-C633-41A6-8484-3E8BA7CD17EE}" type="pres">
      <dgm:prSet presAssocID="{D0BE842F-200E-4207-9A3E-758E18AC96A5}" presName="composite" presStyleCnt="0"/>
      <dgm:spPr/>
    </dgm:pt>
    <dgm:pt modelId="{19D1C577-11CF-4C9D-99FF-2B967E324517}" type="pres">
      <dgm:prSet presAssocID="{D0BE842F-200E-4207-9A3E-758E18AC96A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BE55-EA50-4691-9B46-9AA3BE7668FA}" type="pres">
      <dgm:prSet presAssocID="{D0BE842F-200E-4207-9A3E-758E18AC96A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DF84D-EAA6-442B-9CA9-3B6BDB5038F4}" type="presOf" srcId="{DA77922B-00C6-4B3D-9B6B-1C52F7B321A5}" destId="{D855BE55-EA50-4691-9B46-9AA3BE7668FA}" srcOrd="0" destOrd="2" presId="urn:microsoft.com/office/officeart/2005/8/layout/hList1"/>
    <dgm:cxn modelId="{753766E4-C804-44C4-AE4C-B337285EF940}" srcId="{D4596D52-8E17-4EF4-B06A-4D752069FE4E}" destId="{02F44161-3A62-48BE-8AE8-C681948CE43B}" srcOrd="3" destOrd="0" parTransId="{9F7DBA3E-3296-4214-A578-F98D9A27F823}" sibTransId="{3515FDCD-5213-4CFB-A701-65020A8ADD76}"/>
    <dgm:cxn modelId="{DB455DB0-1A75-46F3-B87A-B6D8C5E315C2}" type="presOf" srcId="{2E53E1CB-5F88-481D-ACBB-1FD0B2D81BBC}" destId="{A292CFDF-49DB-4BA6-A453-F2CF757BCF3E}" srcOrd="0" destOrd="4" presId="urn:microsoft.com/office/officeart/2005/8/layout/hList1"/>
    <dgm:cxn modelId="{B6C482C0-1F4F-4A1A-B032-08E1CEAED79F}" type="presOf" srcId="{3E940CA8-EF97-4FE4-87AF-1CC47AB49EA2}" destId="{A292CFDF-49DB-4BA6-A453-F2CF757BCF3E}" srcOrd="0" destOrd="1" presId="urn:microsoft.com/office/officeart/2005/8/layout/hList1"/>
    <dgm:cxn modelId="{50F4C0F6-BC08-42C8-8A6C-3A2BDE52069B}" type="presOf" srcId="{78C4AB84-87B2-4B3C-BEDB-F42C5004EC47}" destId="{44A3B6F1-CF30-475F-9B61-52303D18C977}" srcOrd="0" destOrd="0" presId="urn:microsoft.com/office/officeart/2005/8/layout/hList1"/>
    <dgm:cxn modelId="{A7BE22B6-B2CD-48E1-A1A0-E2C53C049D2C}" type="presOf" srcId="{0399DC77-AE3D-4185-9634-EBEDD0227908}" destId="{E120E0BF-42E8-4184-A728-83D1429D54E9}" srcOrd="0" destOrd="0" presId="urn:microsoft.com/office/officeart/2005/8/layout/hList1"/>
    <dgm:cxn modelId="{38F567D8-0870-458F-9425-C38219713B40}" srcId="{0399DC77-AE3D-4185-9634-EBEDD0227908}" destId="{9E4CF66D-552C-45F1-9780-ABE064F5307F}" srcOrd="2" destOrd="0" parTransId="{90080990-39CD-4FD6-8374-2EAFE35A6E85}" sibTransId="{6F06BFE6-226A-469C-87A9-F8F9F0F4097B}"/>
    <dgm:cxn modelId="{B0B91687-E910-43DC-BF71-108AAA4D0B04}" type="presOf" srcId="{3D7104C3-CB7A-40AC-8BB9-BC0F755413BF}" destId="{44A3B6F1-CF30-475F-9B61-52303D18C977}" srcOrd="0" destOrd="1" presId="urn:microsoft.com/office/officeart/2005/8/layout/hList1"/>
    <dgm:cxn modelId="{8D4D3CE6-140D-4E39-B4FC-C24DCFD17C34}" type="presOf" srcId="{02F44161-3A62-48BE-8AE8-C681948CE43B}" destId="{A292CFDF-49DB-4BA6-A453-F2CF757BCF3E}" srcOrd="0" destOrd="3" presId="urn:microsoft.com/office/officeart/2005/8/layout/hList1"/>
    <dgm:cxn modelId="{A8FC3BB2-BF92-47BD-8DB2-F9C04CA8E829}" srcId="{D4596D52-8E17-4EF4-B06A-4D752069FE4E}" destId="{2E53E1CB-5F88-481D-ACBB-1FD0B2D81BBC}" srcOrd="4" destOrd="0" parTransId="{052A549F-6DC6-4E83-B38D-764382CECFC7}" sibTransId="{1C86A886-4111-44FF-9292-F8C27248A254}"/>
    <dgm:cxn modelId="{875EC252-2D85-4553-A4D0-B290A94DB122}" srcId="{D4596D52-8E17-4EF4-B06A-4D752069FE4E}" destId="{0E366DED-A17E-4E43-B141-61298F536725}" srcOrd="2" destOrd="0" parTransId="{4164B000-6E06-409D-82C7-79001C34D8F0}" sibTransId="{2564BC6C-2FD4-41DC-A7C9-360ED3BD2EAC}"/>
    <dgm:cxn modelId="{CF38F8C7-BA3F-4FEA-A80C-D21519EB271B}" type="presOf" srcId="{7BC5181F-69AB-4BE2-B25E-6FD666207555}" destId="{D855BE55-EA50-4691-9B46-9AA3BE7668FA}" srcOrd="0" destOrd="3" presId="urn:microsoft.com/office/officeart/2005/8/layout/hList1"/>
    <dgm:cxn modelId="{D6BA93F0-A97C-4560-9ACC-027F7D57D9EC}" srcId="{D0BE842F-200E-4207-9A3E-758E18AC96A5}" destId="{00582F01-A6EF-4090-896F-F31869900FC1}" srcOrd="1" destOrd="0" parTransId="{126E1B5C-C403-4676-A7D5-2E939DB17B8A}" sibTransId="{9AE91569-48E0-4056-8836-1C8869CEBE2C}"/>
    <dgm:cxn modelId="{057143E2-9ED7-4B61-B813-7F19821DE2DC}" type="presOf" srcId="{D0BE842F-200E-4207-9A3E-758E18AC96A5}" destId="{19D1C577-11CF-4C9D-99FF-2B967E324517}" srcOrd="0" destOrd="0" presId="urn:microsoft.com/office/officeart/2005/8/layout/hList1"/>
    <dgm:cxn modelId="{33874B33-DCED-42C8-9EA4-37DE00619E24}" type="presOf" srcId="{0E366DED-A17E-4E43-B141-61298F536725}" destId="{A292CFDF-49DB-4BA6-A453-F2CF757BCF3E}" srcOrd="0" destOrd="2" presId="urn:microsoft.com/office/officeart/2005/8/layout/hList1"/>
    <dgm:cxn modelId="{70D70800-1843-4EF5-9F86-0A2E9C2063F9}" srcId="{96EE6916-2786-4018-AA4D-098E80AD8006}" destId="{0399DC77-AE3D-4185-9634-EBEDD0227908}" srcOrd="0" destOrd="0" parTransId="{46842DF5-39A8-4FF5-A6EA-D2D848120701}" sibTransId="{05787296-2427-48CB-9547-30C095CF2027}"/>
    <dgm:cxn modelId="{AF9ADEC2-8DDE-4455-B677-0317202CCDA3}" type="presOf" srcId="{00582F01-A6EF-4090-896F-F31869900FC1}" destId="{D855BE55-EA50-4691-9B46-9AA3BE7668FA}" srcOrd="0" destOrd="1" presId="urn:microsoft.com/office/officeart/2005/8/layout/hList1"/>
    <dgm:cxn modelId="{58EAF45E-0A0F-4CE8-9593-BECB39014CAC}" type="presOf" srcId="{3313793C-10FA-48BA-8E84-B566F63A1774}" destId="{A292CFDF-49DB-4BA6-A453-F2CF757BCF3E}" srcOrd="0" destOrd="0" presId="urn:microsoft.com/office/officeart/2005/8/layout/hList1"/>
    <dgm:cxn modelId="{DC1950A5-5AE8-4E54-AEB7-7524F400740E}" srcId="{D4596D52-8E17-4EF4-B06A-4D752069FE4E}" destId="{3313793C-10FA-48BA-8E84-B566F63A1774}" srcOrd="0" destOrd="0" parTransId="{670F4971-0EBF-4CF4-8C27-859C3EDF0AFB}" sibTransId="{94A70409-BEEA-46CA-B2AF-A87631016350}"/>
    <dgm:cxn modelId="{3D5FACE8-27E8-492A-9216-FCA9AE0B9EE8}" srcId="{0399DC77-AE3D-4185-9634-EBEDD0227908}" destId="{3D7104C3-CB7A-40AC-8BB9-BC0F755413BF}" srcOrd="1" destOrd="0" parTransId="{D574A46C-0C0D-480F-AD5B-9A76050DAC76}" sibTransId="{7FDBB16B-35AF-45E3-9605-276F307BD4C3}"/>
    <dgm:cxn modelId="{25B4477C-5EC4-470C-8F80-7969EA10CC0C}" srcId="{D4596D52-8E17-4EF4-B06A-4D752069FE4E}" destId="{3E940CA8-EF97-4FE4-87AF-1CC47AB49EA2}" srcOrd="1" destOrd="0" parTransId="{35482965-8BDD-4B99-A840-FE66E6E1B016}" sibTransId="{C05DA296-0CFD-452B-8EBC-E872F6FB9216}"/>
    <dgm:cxn modelId="{7F169FBD-C4F6-440E-BFE6-30F0DA7169D4}" srcId="{D0BE842F-200E-4207-9A3E-758E18AC96A5}" destId="{7BC5181F-69AB-4BE2-B25E-6FD666207555}" srcOrd="3" destOrd="0" parTransId="{5F7E180A-9472-448F-8D72-067CC8CB054A}" sibTransId="{3FD6B41A-CB83-4E6C-9B3B-CA222E1600FF}"/>
    <dgm:cxn modelId="{9C45FB86-6B83-462C-9077-9CF30888FB43}" type="presOf" srcId="{AB23AD9D-0A81-43C6-88AE-2995CBF3DDCB}" destId="{D855BE55-EA50-4691-9B46-9AA3BE7668FA}" srcOrd="0" destOrd="0" presId="urn:microsoft.com/office/officeart/2005/8/layout/hList1"/>
    <dgm:cxn modelId="{95F8122B-CC06-45AD-A9F4-C9CA8CADE42C}" type="presOf" srcId="{D4596D52-8E17-4EF4-B06A-4D752069FE4E}" destId="{336B3E0D-F59F-4AE4-AEF5-8FB19223F7B9}" srcOrd="0" destOrd="0" presId="urn:microsoft.com/office/officeart/2005/8/layout/hList1"/>
    <dgm:cxn modelId="{111A2E94-63D3-48BE-83DA-FBCBF8DC12FF}" srcId="{0399DC77-AE3D-4185-9634-EBEDD0227908}" destId="{78C4AB84-87B2-4B3C-BEDB-F42C5004EC47}" srcOrd="0" destOrd="0" parTransId="{F609D4E4-9E6A-422E-83C5-165344510A6E}" sibTransId="{56607A6F-6305-4532-B722-17CEBF4D30BA}"/>
    <dgm:cxn modelId="{AEC28C72-3623-4E01-BDD3-F1C8ADDB5BF3}" srcId="{96EE6916-2786-4018-AA4D-098E80AD8006}" destId="{D4596D52-8E17-4EF4-B06A-4D752069FE4E}" srcOrd="1" destOrd="0" parTransId="{0E15A468-82BF-4E31-AE25-39E4DCE349B9}" sibTransId="{864D8185-0FDD-4C16-B50E-30B10B635EFB}"/>
    <dgm:cxn modelId="{96ADA10C-EB7A-4F2A-830D-77FE25EECE17}" srcId="{D0BE842F-200E-4207-9A3E-758E18AC96A5}" destId="{AB23AD9D-0A81-43C6-88AE-2995CBF3DDCB}" srcOrd="0" destOrd="0" parTransId="{8175B56E-C1A4-4F5B-8660-3895C5656952}" sibTransId="{E6B3559F-CBD5-4C4D-98E4-D84184342A42}"/>
    <dgm:cxn modelId="{2571F9AA-6EF8-45D5-8FF0-1527831BA8E3}" srcId="{96EE6916-2786-4018-AA4D-098E80AD8006}" destId="{D0BE842F-200E-4207-9A3E-758E18AC96A5}" srcOrd="2" destOrd="0" parTransId="{5840431B-986E-4473-B0C3-861695265F2C}" sibTransId="{D36783F4-297A-414B-ADFE-984AD7D4030E}"/>
    <dgm:cxn modelId="{3A559D4D-7311-4951-8096-566125D43A9C}" type="presOf" srcId="{96EE6916-2786-4018-AA4D-098E80AD8006}" destId="{FE0DE183-7E4F-431C-BB8B-4F7740CCD2EB}" srcOrd="0" destOrd="0" presId="urn:microsoft.com/office/officeart/2005/8/layout/hList1"/>
    <dgm:cxn modelId="{9C26CA1B-A92A-47AB-A2C2-A0643FBA1DA3}" type="presOf" srcId="{9E4CF66D-552C-45F1-9780-ABE064F5307F}" destId="{44A3B6F1-CF30-475F-9B61-52303D18C977}" srcOrd="0" destOrd="2" presId="urn:microsoft.com/office/officeart/2005/8/layout/hList1"/>
    <dgm:cxn modelId="{4B9B7945-80FE-4231-93A1-0AA5A2684E92}" srcId="{D0BE842F-200E-4207-9A3E-758E18AC96A5}" destId="{DA77922B-00C6-4B3D-9B6B-1C52F7B321A5}" srcOrd="2" destOrd="0" parTransId="{3BE06D49-6A5F-43A7-AE10-2E017666451C}" sibTransId="{6991300A-92EA-42DC-9395-9070388DA771}"/>
    <dgm:cxn modelId="{98D97767-9394-41A5-9DAC-8ADE99D2EA56}" type="presParOf" srcId="{FE0DE183-7E4F-431C-BB8B-4F7740CCD2EB}" destId="{C65F8236-307E-41B9-974E-6604FEEE4A31}" srcOrd="0" destOrd="0" presId="urn:microsoft.com/office/officeart/2005/8/layout/hList1"/>
    <dgm:cxn modelId="{23C4713C-F69B-44E1-AE2D-C5AA3ADA8BB3}" type="presParOf" srcId="{C65F8236-307E-41B9-974E-6604FEEE4A31}" destId="{E120E0BF-42E8-4184-A728-83D1429D54E9}" srcOrd="0" destOrd="0" presId="urn:microsoft.com/office/officeart/2005/8/layout/hList1"/>
    <dgm:cxn modelId="{6FF1BE59-97A4-411E-9FB3-0B367D9D0B14}" type="presParOf" srcId="{C65F8236-307E-41B9-974E-6604FEEE4A31}" destId="{44A3B6F1-CF30-475F-9B61-52303D18C977}" srcOrd="1" destOrd="0" presId="urn:microsoft.com/office/officeart/2005/8/layout/hList1"/>
    <dgm:cxn modelId="{D48E6F7E-17DF-4C9D-B554-FCE10C623F60}" type="presParOf" srcId="{FE0DE183-7E4F-431C-BB8B-4F7740CCD2EB}" destId="{E0C8FCA2-3A46-4D88-BD4C-FE9B29A75BD4}" srcOrd="1" destOrd="0" presId="urn:microsoft.com/office/officeart/2005/8/layout/hList1"/>
    <dgm:cxn modelId="{628044D1-424B-41A2-AA7E-D9AD970FBA62}" type="presParOf" srcId="{FE0DE183-7E4F-431C-BB8B-4F7740CCD2EB}" destId="{DE656E32-2D05-47BC-820F-53DFB8A38AB8}" srcOrd="2" destOrd="0" presId="urn:microsoft.com/office/officeart/2005/8/layout/hList1"/>
    <dgm:cxn modelId="{8EB582F0-4B56-4544-9A17-A724C03F4689}" type="presParOf" srcId="{DE656E32-2D05-47BC-820F-53DFB8A38AB8}" destId="{336B3E0D-F59F-4AE4-AEF5-8FB19223F7B9}" srcOrd="0" destOrd="0" presId="urn:microsoft.com/office/officeart/2005/8/layout/hList1"/>
    <dgm:cxn modelId="{3C46F166-D0F3-464E-8985-F6BD437D0F75}" type="presParOf" srcId="{DE656E32-2D05-47BC-820F-53DFB8A38AB8}" destId="{A292CFDF-49DB-4BA6-A453-F2CF757BCF3E}" srcOrd="1" destOrd="0" presId="urn:microsoft.com/office/officeart/2005/8/layout/hList1"/>
    <dgm:cxn modelId="{7CCC840B-CAC6-47D0-B34C-734026D02619}" type="presParOf" srcId="{FE0DE183-7E4F-431C-BB8B-4F7740CCD2EB}" destId="{143F97E1-7B3B-468C-B77F-AA74EE157D70}" srcOrd="3" destOrd="0" presId="urn:microsoft.com/office/officeart/2005/8/layout/hList1"/>
    <dgm:cxn modelId="{FF5C30FB-06E5-484F-A0FB-A1EC8AD2490C}" type="presParOf" srcId="{FE0DE183-7E4F-431C-BB8B-4F7740CCD2EB}" destId="{CAAC1C9E-C633-41A6-8484-3E8BA7CD17EE}" srcOrd="4" destOrd="0" presId="urn:microsoft.com/office/officeart/2005/8/layout/hList1"/>
    <dgm:cxn modelId="{2389192E-E898-40DF-89C2-211FF605C122}" type="presParOf" srcId="{CAAC1C9E-C633-41A6-8484-3E8BA7CD17EE}" destId="{19D1C577-11CF-4C9D-99FF-2B967E324517}" srcOrd="0" destOrd="0" presId="urn:microsoft.com/office/officeart/2005/8/layout/hList1"/>
    <dgm:cxn modelId="{6B44B791-1403-4C5F-914E-A2FC0535AF65}" type="presParOf" srcId="{CAAC1C9E-C633-41A6-8484-3E8BA7CD17EE}" destId="{D855BE55-EA50-4691-9B46-9AA3BE7668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90921-4E6E-4D7B-A177-752AF7D0481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B23CE-DB7D-47C6-BE29-F680DE0185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/>
            <a:t>Оценивание в ходе урока</a:t>
          </a:r>
          <a:endParaRPr lang="ru-RU" sz="3200" b="1" dirty="0">
            <a:solidFill>
              <a:srgbClr val="010000"/>
            </a:solidFill>
            <a:latin typeface="Candara"/>
          </a:endParaRPr>
        </a:p>
      </dgm:t>
    </dgm:pt>
    <dgm:pt modelId="{7234D987-B8D6-49A8-8633-3987A112DC11}" type="parTrans" cxnId="{53476D1E-82D8-4436-BD5E-ADBAB50E7FB0}">
      <dgm:prSet/>
      <dgm:spPr/>
      <dgm:t>
        <a:bodyPr/>
        <a:lstStyle/>
        <a:p>
          <a:endParaRPr lang="ru-RU"/>
        </a:p>
      </dgm:t>
    </dgm:pt>
    <dgm:pt modelId="{900676FE-F465-4064-BC9B-174F5D5D3AD7}" type="sibTrans" cxnId="{53476D1E-82D8-4436-BD5E-ADBAB50E7FB0}">
      <dgm:prSet/>
      <dgm:spPr/>
      <dgm:t>
        <a:bodyPr/>
        <a:lstStyle/>
        <a:p>
          <a:endParaRPr lang="ru-RU"/>
        </a:p>
      </dgm:t>
    </dgm:pt>
    <dgm:pt modelId="{F3610FC5-1FDE-469B-9F02-60E9DF7E88AF}">
      <dgm:prSet phldrT="[Текст]"/>
      <dgm:spPr/>
      <dgm:t>
        <a:bodyPr/>
        <a:lstStyle/>
        <a:p>
          <a:r>
            <a:rPr lang="ru-RU" sz="3200" b="1" i="1" dirty="0">
              <a:hlinkClick xmlns:r="http://schemas.openxmlformats.org/officeDocument/2006/relationships" r:id="rId1" action="ppaction://hlinksldjump"/>
            </a:rPr>
            <a:t>Сигналы рукой</a:t>
          </a:r>
          <a:endParaRPr lang="ru-RU" sz="3200" b="1" i="1" dirty="0"/>
        </a:p>
      </dgm:t>
    </dgm:pt>
    <dgm:pt modelId="{7F777CC2-6D55-4721-A2A2-3C00FD70B080}" type="parTrans" cxnId="{2761949F-C7C9-4856-B742-81102C40BB8F}">
      <dgm:prSet/>
      <dgm:spPr/>
      <dgm:t>
        <a:bodyPr/>
        <a:lstStyle/>
        <a:p>
          <a:endParaRPr lang="ru-RU" dirty="0"/>
        </a:p>
      </dgm:t>
    </dgm:pt>
    <dgm:pt modelId="{253BCFA6-5977-4DDE-8A3E-80758D3B4C29}" type="sibTrans" cxnId="{2761949F-C7C9-4856-B742-81102C40BB8F}">
      <dgm:prSet/>
      <dgm:spPr/>
      <dgm:t>
        <a:bodyPr/>
        <a:lstStyle/>
        <a:p>
          <a:endParaRPr lang="ru-RU"/>
        </a:p>
      </dgm:t>
    </dgm:pt>
    <dgm:pt modelId="{20A268D9-1AC8-43A3-B63F-3E736C30BA83}">
      <dgm:prSet phldrT="[Текст]"/>
      <dgm:spPr/>
      <dgm:t>
        <a:bodyPr/>
        <a:lstStyle/>
        <a:p>
          <a:r>
            <a:rPr lang="ru-RU" sz="3200" b="1" i="1" dirty="0">
              <a:solidFill>
                <a:srgbClr val="53568B"/>
              </a:solidFill>
              <a:hlinkClick xmlns:r="http://schemas.openxmlformats.org/officeDocument/2006/relationships" r:id="rId2" action="ppaction://hlinksldjump"/>
            </a:rPr>
            <a:t>Светофор</a:t>
          </a:r>
          <a:endParaRPr lang="ru-RU" sz="3200" b="1" i="1" dirty="0">
            <a:solidFill>
              <a:srgbClr val="53568B"/>
            </a:solidFill>
          </a:endParaRPr>
        </a:p>
      </dgm:t>
    </dgm:pt>
    <dgm:pt modelId="{0A8F5909-4906-44D7-9E82-526C45B72791}" type="parTrans" cxnId="{0DF169C8-C1AA-416E-B81C-C3252138B537}">
      <dgm:prSet/>
      <dgm:spPr/>
      <dgm:t>
        <a:bodyPr/>
        <a:lstStyle/>
        <a:p>
          <a:endParaRPr lang="ru-RU" dirty="0"/>
        </a:p>
      </dgm:t>
    </dgm:pt>
    <dgm:pt modelId="{90329C65-D618-4C0F-9547-CEA7E0A447E0}" type="sibTrans" cxnId="{0DF169C8-C1AA-416E-B81C-C3252138B537}">
      <dgm:prSet/>
      <dgm:spPr/>
      <dgm:t>
        <a:bodyPr/>
        <a:lstStyle/>
        <a:p>
          <a:endParaRPr lang="ru-RU"/>
        </a:p>
      </dgm:t>
    </dgm:pt>
    <dgm:pt modelId="{6C6E89EB-52F9-4532-A62E-E19507FC9A4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/>
            <a:t>Оценивание по итогам изучения темы, блока, раздела, параграфа</a:t>
          </a:r>
        </a:p>
      </dgm:t>
    </dgm:pt>
    <dgm:pt modelId="{BF09D9F2-2B56-4FC4-938B-4E433A5DC420}" type="parTrans" cxnId="{407241D6-12DB-43BD-BC9F-CDC5613FE2DE}">
      <dgm:prSet/>
      <dgm:spPr/>
      <dgm:t>
        <a:bodyPr/>
        <a:lstStyle/>
        <a:p>
          <a:endParaRPr lang="ru-RU"/>
        </a:p>
      </dgm:t>
    </dgm:pt>
    <dgm:pt modelId="{A971955D-2571-4E2B-B200-6D7A89EA374E}" type="sibTrans" cxnId="{407241D6-12DB-43BD-BC9F-CDC5613FE2DE}">
      <dgm:prSet/>
      <dgm:spPr/>
      <dgm:t>
        <a:bodyPr/>
        <a:lstStyle/>
        <a:p>
          <a:endParaRPr lang="ru-RU"/>
        </a:p>
      </dgm:t>
    </dgm:pt>
    <dgm:pt modelId="{ACC60CBE-8CD2-4F77-9F00-722DA710C0FC}">
      <dgm:prSet phldrT="[Текст]"/>
      <dgm:spPr/>
      <dgm:t>
        <a:bodyPr/>
        <a:lstStyle/>
        <a:p>
          <a:r>
            <a:rPr lang="ru-RU" sz="3200" b="1" i="1" u="none" dirty="0">
              <a:hlinkClick xmlns:r="http://schemas.openxmlformats.org/officeDocument/2006/relationships" r:id="rId3" action="ppaction://hlinksldjump"/>
            </a:rPr>
            <a:t>Одноминутное эссе</a:t>
          </a:r>
          <a:endParaRPr lang="ru-RU" sz="3200" b="1" i="1" u="none" dirty="0"/>
        </a:p>
      </dgm:t>
    </dgm:pt>
    <dgm:pt modelId="{055A788A-6D1D-47C2-8572-B57CE85BB597}" type="parTrans" cxnId="{0AC34934-ACD1-4168-ADAF-E8C1AE6A16C5}">
      <dgm:prSet/>
      <dgm:spPr/>
      <dgm:t>
        <a:bodyPr/>
        <a:lstStyle/>
        <a:p>
          <a:endParaRPr lang="ru-RU"/>
        </a:p>
      </dgm:t>
    </dgm:pt>
    <dgm:pt modelId="{A8291126-3DED-43FD-A768-4D080D446096}" type="sibTrans" cxnId="{0AC34934-ACD1-4168-ADAF-E8C1AE6A16C5}">
      <dgm:prSet/>
      <dgm:spPr/>
      <dgm:t>
        <a:bodyPr/>
        <a:lstStyle/>
        <a:p>
          <a:endParaRPr lang="ru-RU"/>
        </a:p>
      </dgm:t>
    </dgm:pt>
    <dgm:pt modelId="{A5BBCCF3-FD48-4DC5-B27A-1DC2B9D0DD86}">
      <dgm:prSet phldrT="[Текст]"/>
      <dgm:spPr/>
      <dgm:t>
        <a:bodyPr/>
        <a:lstStyle/>
        <a:p>
          <a:r>
            <a:rPr lang="ru-RU" sz="3200" b="1" i="1" dirty="0">
              <a:hlinkClick xmlns:r="http://schemas.openxmlformats.org/officeDocument/2006/relationships" r:id="rId4" action="ppaction://hlinksldjump"/>
            </a:rPr>
            <a:t>Две звезды и желание</a:t>
          </a:r>
          <a:endParaRPr lang="ru-RU" sz="3200" b="1" i="1" dirty="0"/>
        </a:p>
      </dgm:t>
    </dgm:pt>
    <dgm:pt modelId="{EBB403AC-60CB-4769-8946-7D1A30A6E034}" type="parTrans" cxnId="{C2EDC06C-E8F4-41CD-BF7D-FE61A503432A}">
      <dgm:prSet/>
      <dgm:spPr/>
      <dgm:t>
        <a:bodyPr/>
        <a:lstStyle/>
        <a:p>
          <a:endParaRPr lang="ru-RU"/>
        </a:p>
      </dgm:t>
    </dgm:pt>
    <dgm:pt modelId="{4B4C264D-BC34-4DE4-B96D-C0CC674236CA}" type="sibTrans" cxnId="{C2EDC06C-E8F4-41CD-BF7D-FE61A503432A}">
      <dgm:prSet/>
      <dgm:spPr/>
      <dgm:t>
        <a:bodyPr/>
        <a:lstStyle/>
        <a:p>
          <a:endParaRPr lang="ru-RU"/>
        </a:p>
      </dgm:t>
    </dgm:pt>
    <dgm:pt modelId="{C8E632F6-E36D-4D46-BE8B-1348BE6AB698}">
      <dgm:prSet/>
      <dgm:spPr/>
      <dgm:t>
        <a:bodyPr/>
        <a:lstStyle/>
        <a:p>
          <a:r>
            <a:rPr lang="ru-RU" sz="3200" b="1" i="1" dirty="0">
              <a:hlinkClick xmlns:r="http://schemas.openxmlformats.org/officeDocument/2006/relationships" r:id="rId5" action="ppaction://hlinksldjump"/>
            </a:rPr>
            <a:t>Поиск ошибок</a:t>
          </a:r>
          <a:endParaRPr lang="ru-RU" sz="3200" b="1" i="1" dirty="0"/>
        </a:p>
      </dgm:t>
    </dgm:pt>
    <dgm:pt modelId="{6C702B75-3C52-480C-AEE1-D962A40F7C73}" type="parTrans" cxnId="{9A600B83-451B-4739-A6CC-82045F4EFFCA}">
      <dgm:prSet/>
      <dgm:spPr/>
      <dgm:t>
        <a:bodyPr/>
        <a:lstStyle/>
        <a:p>
          <a:endParaRPr lang="ru-RU" dirty="0"/>
        </a:p>
      </dgm:t>
    </dgm:pt>
    <dgm:pt modelId="{45E22E29-2CC6-47C0-B4D2-70492FB4CD64}" type="sibTrans" cxnId="{9A600B83-451B-4739-A6CC-82045F4EFFCA}">
      <dgm:prSet/>
      <dgm:spPr/>
      <dgm:t>
        <a:bodyPr/>
        <a:lstStyle/>
        <a:p>
          <a:endParaRPr lang="ru-RU"/>
        </a:p>
      </dgm:t>
    </dgm:pt>
    <dgm:pt modelId="{CADB8BEC-3E52-464F-AA8D-843627172532}">
      <dgm:prSet/>
      <dgm:spPr/>
      <dgm:t>
        <a:bodyPr/>
        <a:lstStyle/>
        <a:p>
          <a:r>
            <a:rPr lang="ru-RU" sz="3200" b="1" i="1" dirty="0">
              <a:hlinkClick xmlns:r="http://schemas.openxmlformats.org/officeDocument/2006/relationships" r:id="rId6" action="ppaction://hlinksldjump"/>
            </a:rPr>
            <a:t>Речевые образцы</a:t>
          </a:r>
          <a:endParaRPr lang="ru-RU" sz="3200" b="1" i="1" dirty="0"/>
        </a:p>
      </dgm:t>
    </dgm:pt>
    <dgm:pt modelId="{3E214D1B-727F-40F8-9473-3D4E17120F29}" type="parTrans" cxnId="{A41EDFA7-8E49-4C5D-95B9-38507B1749F2}">
      <dgm:prSet/>
      <dgm:spPr/>
      <dgm:t>
        <a:bodyPr/>
        <a:lstStyle/>
        <a:p>
          <a:endParaRPr lang="ru-RU" dirty="0"/>
        </a:p>
      </dgm:t>
    </dgm:pt>
    <dgm:pt modelId="{76305B61-3661-417A-8038-7884729EDEE7}" type="sibTrans" cxnId="{A41EDFA7-8E49-4C5D-95B9-38507B1749F2}">
      <dgm:prSet/>
      <dgm:spPr/>
      <dgm:t>
        <a:bodyPr/>
        <a:lstStyle/>
        <a:p>
          <a:endParaRPr lang="ru-RU"/>
        </a:p>
      </dgm:t>
    </dgm:pt>
    <dgm:pt modelId="{055D2A68-7F7B-44B7-9644-CB8175076BE8}">
      <dgm:prSet/>
      <dgm:spPr/>
      <dgm:t>
        <a:bodyPr/>
        <a:lstStyle/>
        <a:p>
          <a:r>
            <a:rPr lang="ru-RU" sz="3200" b="1" i="1" dirty="0">
              <a:hlinkClick xmlns:r="http://schemas.openxmlformats.org/officeDocument/2006/relationships" r:id="rId7" action="ppaction://hlinksldjump"/>
            </a:rPr>
            <a:t>Квадраты</a:t>
          </a:r>
          <a:endParaRPr lang="ru-RU" sz="3200" b="1" i="1" dirty="0"/>
        </a:p>
      </dgm:t>
    </dgm:pt>
    <dgm:pt modelId="{57AC136D-1CDC-48D4-86B6-03C1056CEBD4}" type="parTrans" cxnId="{E68CCDBF-95C6-4AEB-BB42-F3FECD1E9A4A}">
      <dgm:prSet/>
      <dgm:spPr/>
      <dgm:t>
        <a:bodyPr/>
        <a:lstStyle/>
        <a:p>
          <a:endParaRPr lang="ru-RU"/>
        </a:p>
      </dgm:t>
    </dgm:pt>
    <dgm:pt modelId="{CE4020F6-92E9-40FE-B1CE-C7A84096F291}" type="sibTrans" cxnId="{E68CCDBF-95C6-4AEB-BB42-F3FECD1E9A4A}">
      <dgm:prSet/>
      <dgm:spPr/>
      <dgm:t>
        <a:bodyPr/>
        <a:lstStyle/>
        <a:p>
          <a:endParaRPr lang="ru-RU"/>
        </a:p>
      </dgm:t>
    </dgm:pt>
    <dgm:pt modelId="{15CA4A63-BA28-44FD-98D0-83BA2F6CEF74}">
      <dgm:prSet/>
      <dgm:spPr/>
      <dgm:t>
        <a:bodyPr/>
        <a:lstStyle/>
        <a:p>
          <a:r>
            <a:rPr lang="ru-RU" sz="3200" b="1" i="1" dirty="0">
              <a:hlinkClick xmlns:r="http://schemas.openxmlformats.org/officeDocument/2006/relationships" r:id="rId8" action="ppaction://hlinksldjump"/>
            </a:rPr>
            <a:t>Матрица запоминания</a:t>
          </a:r>
          <a:endParaRPr lang="ru-RU" sz="3200" b="1" i="1" dirty="0"/>
        </a:p>
      </dgm:t>
    </dgm:pt>
    <dgm:pt modelId="{F7800164-036E-47BD-A913-C54BB95AE252}" type="parTrans" cxnId="{5ECEAA4C-C2ED-45A3-B736-2D629020D17B}">
      <dgm:prSet/>
      <dgm:spPr/>
      <dgm:t>
        <a:bodyPr/>
        <a:lstStyle/>
        <a:p>
          <a:endParaRPr lang="ru-RU"/>
        </a:p>
      </dgm:t>
    </dgm:pt>
    <dgm:pt modelId="{AD56B640-179A-4F97-A2EF-5301B84108E5}" type="sibTrans" cxnId="{5ECEAA4C-C2ED-45A3-B736-2D629020D17B}">
      <dgm:prSet/>
      <dgm:spPr/>
      <dgm:t>
        <a:bodyPr/>
        <a:lstStyle/>
        <a:p>
          <a:endParaRPr lang="ru-RU"/>
        </a:p>
      </dgm:t>
    </dgm:pt>
    <dgm:pt modelId="{AA7B4405-4203-46B8-A25D-724F3AC7D35C}" type="pres">
      <dgm:prSet presAssocID="{F7190921-4E6E-4D7B-A177-752AF7D048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02881-2608-4422-BEC2-D105048B75D5}" type="pres">
      <dgm:prSet presAssocID="{8FEB23CE-DB7D-47C6-BE29-F680DE01850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FB9D7-36A1-4544-BE62-27023A77C428}" type="pres">
      <dgm:prSet presAssocID="{8FEB23CE-DB7D-47C6-BE29-F680DE01850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21C08-C8D7-44A3-BEFD-870F7C681027}" type="pres">
      <dgm:prSet presAssocID="{6C6E89EB-52F9-4532-A62E-E19507FC9A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2D674-32CB-4736-9EFE-CC1F6B38B2E1}" type="pres">
      <dgm:prSet presAssocID="{6C6E89EB-52F9-4532-A62E-E19507FC9A4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21449-BEB7-46D9-856E-7BD9AC014DFB}" type="presOf" srcId="{CADB8BEC-3E52-464F-AA8D-843627172532}" destId="{2E9FB9D7-36A1-4544-BE62-27023A77C428}" srcOrd="0" destOrd="1" presId="urn:microsoft.com/office/officeart/2005/8/layout/vList2"/>
    <dgm:cxn modelId="{02205FCF-6E14-4289-BBF2-00D4C3A5C8D9}" type="presOf" srcId="{15CA4A63-BA28-44FD-98D0-83BA2F6CEF74}" destId="{D9D2D674-32CB-4736-9EFE-CC1F6B38B2E1}" srcOrd="0" destOrd="1" presId="urn:microsoft.com/office/officeart/2005/8/layout/vList2"/>
    <dgm:cxn modelId="{E460908D-A440-4CD7-8482-1B695EEE764B}" type="presOf" srcId="{ACC60CBE-8CD2-4F77-9F00-722DA710C0FC}" destId="{D9D2D674-32CB-4736-9EFE-CC1F6B38B2E1}" srcOrd="0" destOrd="0" presId="urn:microsoft.com/office/officeart/2005/8/layout/vList2"/>
    <dgm:cxn modelId="{0AC34934-ACD1-4168-ADAF-E8C1AE6A16C5}" srcId="{6C6E89EB-52F9-4532-A62E-E19507FC9A49}" destId="{ACC60CBE-8CD2-4F77-9F00-722DA710C0FC}" srcOrd="0" destOrd="0" parTransId="{055A788A-6D1D-47C2-8572-B57CE85BB597}" sibTransId="{A8291126-3DED-43FD-A768-4D080D446096}"/>
    <dgm:cxn modelId="{E68CCDBF-95C6-4AEB-BB42-F3FECD1E9A4A}" srcId="{6C6E89EB-52F9-4532-A62E-E19507FC9A49}" destId="{055D2A68-7F7B-44B7-9644-CB8175076BE8}" srcOrd="2" destOrd="0" parTransId="{57AC136D-1CDC-48D4-86B6-03C1056CEBD4}" sibTransId="{CE4020F6-92E9-40FE-B1CE-C7A84096F291}"/>
    <dgm:cxn modelId="{1C9D9019-85AB-4532-B7F4-33142E558A56}" type="presOf" srcId="{C8E632F6-E36D-4D46-BE8B-1348BE6AB698}" destId="{2E9FB9D7-36A1-4544-BE62-27023A77C428}" srcOrd="0" destOrd="2" presId="urn:microsoft.com/office/officeart/2005/8/layout/vList2"/>
    <dgm:cxn modelId="{91FDA742-2CD1-4585-A038-A6EA629C7617}" type="presOf" srcId="{F7190921-4E6E-4D7B-A177-752AF7D04813}" destId="{AA7B4405-4203-46B8-A25D-724F3AC7D35C}" srcOrd="0" destOrd="0" presId="urn:microsoft.com/office/officeart/2005/8/layout/vList2"/>
    <dgm:cxn modelId="{5C42550E-6360-4D0D-ADFA-FC6BDBC7CAB5}" type="presOf" srcId="{F3610FC5-1FDE-469B-9F02-60E9DF7E88AF}" destId="{2E9FB9D7-36A1-4544-BE62-27023A77C428}" srcOrd="0" destOrd="0" presId="urn:microsoft.com/office/officeart/2005/8/layout/vList2"/>
    <dgm:cxn modelId="{F8BBFC28-6048-4BD1-BD5A-2C6F2E375052}" type="presOf" srcId="{A5BBCCF3-FD48-4DC5-B27A-1DC2B9D0DD86}" destId="{D9D2D674-32CB-4736-9EFE-CC1F6B38B2E1}" srcOrd="0" destOrd="3" presId="urn:microsoft.com/office/officeart/2005/8/layout/vList2"/>
    <dgm:cxn modelId="{5ECEAA4C-C2ED-45A3-B736-2D629020D17B}" srcId="{6C6E89EB-52F9-4532-A62E-E19507FC9A49}" destId="{15CA4A63-BA28-44FD-98D0-83BA2F6CEF74}" srcOrd="1" destOrd="0" parTransId="{F7800164-036E-47BD-A913-C54BB95AE252}" sibTransId="{AD56B640-179A-4F97-A2EF-5301B84108E5}"/>
    <dgm:cxn modelId="{C2EDC06C-E8F4-41CD-BF7D-FE61A503432A}" srcId="{6C6E89EB-52F9-4532-A62E-E19507FC9A49}" destId="{A5BBCCF3-FD48-4DC5-B27A-1DC2B9D0DD86}" srcOrd="3" destOrd="0" parTransId="{EBB403AC-60CB-4769-8946-7D1A30A6E034}" sibTransId="{4B4C264D-BC34-4DE4-B96D-C0CC674236CA}"/>
    <dgm:cxn modelId="{2761949F-C7C9-4856-B742-81102C40BB8F}" srcId="{8FEB23CE-DB7D-47C6-BE29-F680DE01850D}" destId="{F3610FC5-1FDE-469B-9F02-60E9DF7E88AF}" srcOrd="0" destOrd="0" parTransId="{7F777CC2-6D55-4721-A2A2-3C00FD70B080}" sibTransId="{253BCFA6-5977-4DDE-8A3E-80758D3B4C29}"/>
    <dgm:cxn modelId="{B8DFF10D-6975-4FE4-BD5F-0608FC21BC52}" type="presOf" srcId="{8FEB23CE-DB7D-47C6-BE29-F680DE01850D}" destId="{1EC02881-2608-4422-BEC2-D105048B75D5}" srcOrd="0" destOrd="0" presId="urn:microsoft.com/office/officeart/2005/8/layout/vList2"/>
    <dgm:cxn modelId="{F580DC17-C454-4D67-AC71-059202A5F2EF}" type="presOf" srcId="{20A268D9-1AC8-43A3-B63F-3E736C30BA83}" destId="{2E9FB9D7-36A1-4544-BE62-27023A77C428}" srcOrd="0" destOrd="3" presId="urn:microsoft.com/office/officeart/2005/8/layout/vList2"/>
    <dgm:cxn modelId="{407241D6-12DB-43BD-BC9F-CDC5613FE2DE}" srcId="{F7190921-4E6E-4D7B-A177-752AF7D04813}" destId="{6C6E89EB-52F9-4532-A62E-E19507FC9A49}" srcOrd="1" destOrd="0" parTransId="{BF09D9F2-2B56-4FC4-938B-4E433A5DC420}" sibTransId="{A971955D-2571-4E2B-B200-6D7A89EA374E}"/>
    <dgm:cxn modelId="{0DF169C8-C1AA-416E-B81C-C3252138B537}" srcId="{8FEB23CE-DB7D-47C6-BE29-F680DE01850D}" destId="{20A268D9-1AC8-43A3-B63F-3E736C30BA83}" srcOrd="3" destOrd="0" parTransId="{0A8F5909-4906-44D7-9E82-526C45B72791}" sibTransId="{90329C65-D618-4C0F-9547-CEA7E0A447E0}"/>
    <dgm:cxn modelId="{A41EDFA7-8E49-4C5D-95B9-38507B1749F2}" srcId="{8FEB23CE-DB7D-47C6-BE29-F680DE01850D}" destId="{CADB8BEC-3E52-464F-AA8D-843627172532}" srcOrd="1" destOrd="0" parTransId="{3E214D1B-727F-40F8-9473-3D4E17120F29}" sibTransId="{76305B61-3661-417A-8038-7884729EDEE7}"/>
    <dgm:cxn modelId="{53476D1E-82D8-4436-BD5E-ADBAB50E7FB0}" srcId="{F7190921-4E6E-4D7B-A177-752AF7D04813}" destId="{8FEB23CE-DB7D-47C6-BE29-F680DE01850D}" srcOrd="0" destOrd="0" parTransId="{7234D987-B8D6-49A8-8633-3987A112DC11}" sibTransId="{900676FE-F465-4064-BC9B-174F5D5D3AD7}"/>
    <dgm:cxn modelId="{9A600B83-451B-4739-A6CC-82045F4EFFCA}" srcId="{8FEB23CE-DB7D-47C6-BE29-F680DE01850D}" destId="{C8E632F6-E36D-4D46-BE8B-1348BE6AB698}" srcOrd="2" destOrd="0" parTransId="{6C702B75-3C52-480C-AEE1-D962A40F7C73}" sibTransId="{45E22E29-2CC6-47C0-B4D2-70492FB4CD64}"/>
    <dgm:cxn modelId="{16123A85-FCBB-4032-8F64-2157D694ACAE}" type="presOf" srcId="{6C6E89EB-52F9-4532-A62E-E19507FC9A49}" destId="{F5421C08-C8D7-44A3-BEFD-870F7C681027}" srcOrd="0" destOrd="0" presId="urn:microsoft.com/office/officeart/2005/8/layout/vList2"/>
    <dgm:cxn modelId="{24C65DF0-020E-498F-8A4B-50AEF09562B8}" type="presOf" srcId="{055D2A68-7F7B-44B7-9644-CB8175076BE8}" destId="{D9D2D674-32CB-4736-9EFE-CC1F6B38B2E1}" srcOrd="0" destOrd="2" presId="urn:microsoft.com/office/officeart/2005/8/layout/vList2"/>
    <dgm:cxn modelId="{9501AD7F-4985-4F05-A284-99C63F18B581}" type="presParOf" srcId="{AA7B4405-4203-46B8-A25D-724F3AC7D35C}" destId="{1EC02881-2608-4422-BEC2-D105048B75D5}" srcOrd="0" destOrd="0" presId="urn:microsoft.com/office/officeart/2005/8/layout/vList2"/>
    <dgm:cxn modelId="{58051665-E046-4E0C-ACBC-640201352B6A}" type="presParOf" srcId="{AA7B4405-4203-46B8-A25D-724F3AC7D35C}" destId="{2E9FB9D7-36A1-4544-BE62-27023A77C428}" srcOrd="1" destOrd="0" presId="urn:microsoft.com/office/officeart/2005/8/layout/vList2"/>
    <dgm:cxn modelId="{3E62F7FA-456F-4027-9972-23A483DA4EA2}" type="presParOf" srcId="{AA7B4405-4203-46B8-A25D-724F3AC7D35C}" destId="{F5421C08-C8D7-44A3-BEFD-870F7C681027}" srcOrd="2" destOrd="0" presId="urn:microsoft.com/office/officeart/2005/8/layout/vList2"/>
    <dgm:cxn modelId="{40919CB0-8A9F-4598-A65A-A209316A3265}" type="presParOf" srcId="{AA7B4405-4203-46B8-A25D-724F3AC7D35C}" destId="{D9D2D674-32CB-4736-9EFE-CC1F6B38B2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1F2C7-7F5C-48FD-909C-BE7F2E0CB4A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6D632D4-5D14-412B-8E95-6103A2331A3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Описание:</a:t>
          </a:r>
          <a:endParaRPr lang="ru-RU" dirty="0"/>
        </a:p>
      </dgm:t>
    </dgm:pt>
    <dgm:pt modelId="{FB9D9C4F-CB9A-4B67-B42F-B19034ABD531}" type="parTrans" cxnId="{03F77CE6-D48A-4DED-A091-D9FFE8E7E707}">
      <dgm:prSet/>
      <dgm:spPr/>
      <dgm:t>
        <a:bodyPr/>
        <a:lstStyle/>
        <a:p>
          <a:endParaRPr lang="ru-RU"/>
        </a:p>
      </dgm:t>
    </dgm:pt>
    <dgm:pt modelId="{56DC6508-5041-4215-8862-638F554403DB}" type="sibTrans" cxnId="{03F77CE6-D48A-4DED-A091-D9FFE8E7E707}">
      <dgm:prSet/>
      <dgm:spPr/>
      <dgm:t>
        <a:bodyPr/>
        <a:lstStyle/>
        <a:p>
          <a:endParaRPr lang="ru-RU"/>
        </a:p>
      </dgm:t>
    </dgm:pt>
    <dgm:pt modelId="{1CD211F8-6CCF-4A5A-B23C-5E5F6D6B7D91}">
      <dgm:prSet custT="1"/>
      <dgm:spPr/>
      <dgm:t>
        <a:bodyPr/>
        <a:lstStyle/>
        <a:p>
          <a:r>
            <a:rPr lang="ru-RU" sz="2400" dirty="0"/>
            <a:t>Что самое главное ты узнал сегодня на уроке?</a:t>
          </a:r>
        </a:p>
      </dgm:t>
    </dgm:pt>
    <dgm:pt modelId="{FB2BE004-8D59-4BB6-9057-06C9202FCAEF}" type="parTrans" cxnId="{9E6AF809-420F-4783-A446-4C0213DF798A}">
      <dgm:prSet/>
      <dgm:spPr/>
      <dgm:t>
        <a:bodyPr/>
        <a:lstStyle/>
        <a:p>
          <a:endParaRPr lang="ru-RU"/>
        </a:p>
      </dgm:t>
    </dgm:pt>
    <dgm:pt modelId="{7B2685A0-D3BD-44C7-B452-7D0565D1F92D}" type="sibTrans" cxnId="{9E6AF809-420F-4783-A446-4C0213DF798A}">
      <dgm:prSet/>
      <dgm:spPr/>
      <dgm:t>
        <a:bodyPr/>
        <a:lstStyle/>
        <a:p>
          <a:endParaRPr lang="ru-RU"/>
        </a:p>
      </dgm:t>
    </dgm:pt>
    <dgm:pt modelId="{7CB9566D-3EA5-4540-BA45-A69311FBEF33}">
      <dgm:prSet custT="1"/>
      <dgm:spPr/>
      <dgm:t>
        <a:bodyPr/>
        <a:lstStyle/>
        <a:p>
          <a:r>
            <a:rPr lang="ru-RU" sz="2400" dirty="0"/>
            <a:t>Какой материал остался для тебя непонятным?</a:t>
          </a:r>
        </a:p>
      </dgm:t>
    </dgm:pt>
    <dgm:pt modelId="{746FE841-E6EE-48AC-AC83-B8749DE7D53E}" type="parTrans" cxnId="{B27A14A1-3105-472C-84E8-243988F3C463}">
      <dgm:prSet/>
      <dgm:spPr/>
      <dgm:t>
        <a:bodyPr/>
        <a:lstStyle/>
        <a:p>
          <a:endParaRPr lang="ru-RU"/>
        </a:p>
      </dgm:t>
    </dgm:pt>
    <dgm:pt modelId="{50F388CB-EEBF-4683-9F81-8AC72E766CE4}" type="sibTrans" cxnId="{B27A14A1-3105-472C-84E8-243988F3C463}">
      <dgm:prSet/>
      <dgm:spPr/>
      <dgm:t>
        <a:bodyPr/>
        <a:lstStyle/>
        <a:p>
          <a:endParaRPr lang="ru-RU"/>
        </a:p>
      </dgm:t>
    </dgm:pt>
    <dgm:pt modelId="{18EC7015-B92C-4C72-9E61-3D9527351E6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Оцениваемые результаты</a:t>
          </a:r>
          <a:r>
            <a:rPr lang="ru-RU" dirty="0"/>
            <a:t>:</a:t>
          </a:r>
        </a:p>
      </dgm:t>
    </dgm:pt>
    <dgm:pt modelId="{FC653C45-6EA6-4C50-A9C7-48C84C68D308}" type="parTrans" cxnId="{C8E43D6A-B079-4AB4-A0BC-2395A94152C8}">
      <dgm:prSet/>
      <dgm:spPr/>
      <dgm:t>
        <a:bodyPr/>
        <a:lstStyle/>
        <a:p>
          <a:endParaRPr lang="ru-RU"/>
        </a:p>
      </dgm:t>
    </dgm:pt>
    <dgm:pt modelId="{583660FE-B630-4368-882D-15A8056FF2DB}" type="sibTrans" cxnId="{C8E43D6A-B079-4AB4-A0BC-2395A94152C8}">
      <dgm:prSet/>
      <dgm:spPr/>
      <dgm:t>
        <a:bodyPr/>
        <a:lstStyle/>
        <a:p>
          <a:endParaRPr lang="ru-RU"/>
        </a:p>
      </dgm:t>
    </dgm:pt>
    <dgm:pt modelId="{2B82A1F4-FDBC-4C6D-AF68-A532B0F2469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Кто проводит оценивание</a:t>
          </a:r>
          <a:r>
            <a:rPr lang="ru-RU" dirty="0"/>
            <a:t>:</a:t>
          </a:r>
        </a:p>
      </dgm:t>
    </dgm:pt>
    <dgm:pt modelId="{C88BD70A-0017-482E-A207-F3BAB39A475A}" type="parTrans" cxnId="{3D4157B7-FF57-4249-90ED-31263F5CDEAA}">
      <dgm:prSet/>
      <dgm:spPr/>
      <dgm:t>
        <a:bodyPr/>
        <a:lstStyle/>
        <a:p>
          <a:endParaRPr lang="ru-RU"/>
        </a:p>
      </dgm:t>
    </dgm:pt>
    <dgm:pt modelId="{82C6E7AB-99E6-4D7A-AEA0-39146C4D1618}" type="sibTrans" cxnId="{3D4157B7-FF57-4249-90ED-31263F5CDEAA}">
      <dgm:prSet/>
      <dgm:spPr/>
      <dgm:t>
        <a:bodyPr/>
        <a:lstStyle/>
        <a:p>
          <a:endParaRPr lang="ru-RU"/>
        </a:p>
      </dgm:t>
    </dgm:pt>
    <dgm:pt modelId="{8D7F5AD0-6968-4897-8BAE-C1F89D22742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Цель проведения</a:t>
          </a:r>
          <a:r>
            <a:rPr lang="ru-RU" dirty="0"/>
            <a:t>:</a:t>
          </a:r>
        </a:p>
      </dgm:t>
    </dgm:pt>
    <dgm:pt modelId="{DC4111F6-5398-4DF1-86D5-4548FDD62080}" type="parTrans" cxnId="{66D52A47-457A-4995-9725-0595CE07DECB}">
      <dgm:prSet/>
      <dgm:spPr/>
      <dgm:t>
        <a:bodyPr/>
        <a:lstStyle/>
        <a:p>
          <a:endParaRPr lang="ru-RU"/>
        </a:p>
      </dgm:t>
    </dgm:pt>
    <dgm:pt modelId="{28DA2DF4-058D-4F84-BFDC-43AE844463B5}" type="sibTrans" cxnId="{66D52A47-457A-4995-9725-0595CE07DECB}">
      <dgm:prSet/>
      <dgm:spPr/>
      <dgm:t>
        <a:bodyPr/>
        <a:lstStyle/>
        <a:p>
          <a:endParaRPr lang="ru-RU"/>
        </a:p>
      </dgm:t>
    </dgm:pt>
    <dgm:pt modelId="{19D39E8C-36C5-42BF-97DF-EA45BE2BC3E7}">
      <dgm:prSet/>
      <dgm:spPr/>
      <dgm:t>
        <a:bodyPr/>
        <a:lstStyle/>
        <a:p>
          <a:r>
            <a:rPr lang="ru-RU" sz="2000" dirty="0"/>
            <a:t>написание короткого эссе по вопросам. Например:</a:t>
          </a:r>
        </a:p>
      </dgm:t>
    </dgm:pt>
    <dgm:pt modelId="{7304775F-419A-46D8-9DC7-FDCF21DD5C1D}" type="parTrans" cxnId="{C0BC4061-50D9-4B0B-AE1E-62066D3193CC}">
      <dgm:prSet/>
      <dgm:spPr/>
      <dgm:t>
        <a:bodyPr/>
        <a:lstStyle/>
        <a:p>
          <a:endParaRPr lang="ru-RU"/>
        </a:p>
      </dgm:t>
    </dgm:pt>
    <dgm:pt modelId="{97B50B96-12DC-4730-AE4D-8299A4A89B0B}" type="sibTrans" cxnId="{C0BC4061-50D9-4B0B-AE1E-62066D3193CC}">
      <dgm:prSet/>
      <dgm:spPr/>
      <dgm:t>
        <a:bodyPr/>
        <a:lstStyle/>
        <a:p>
          <a:endParaRPr lang="ru-RU"/>
        </a:p>
      </dgm:t>
    </dgm:pt>
    <dgm:pt modelId="{4DC4AAC1-2B22-4704-8279-4BCE54041E9D}">
      <dgm:prSet/>
      <dgm:spPr/>
      <dgm:t>
        <a:bodyPr/>
        <a:lstStyle/>
        <a:p>
          <a:r>
            <a:rPr lang="ru-RU" dirty="0"/>
            <a:t>предметные.</a:t>
          </a:r>
        </a:p>
      </dgm:t>
    </dgm:pt>
    <dgm:pt modelId="{A366CFA0-706A-4C6B-8ABB-E2C4089E8977}" type="parTrans" cxnId="{C3F0FABC-939C-4709-8F00-809F5A0E6651}">
      <dgm:prSet/>
      <dgm:spPr/>
      <dgm:t>
        <a:bodyPr/>
        <a:lstStyle/>
        <a:p>
          <a:endParaRPr lang="ru-RU"/>
        </a:p>
      </dgm:t>
    </dgm:pt>
    <dgm:pt modelId="{899DC8A4-2753-4099-8EFA-E35217BC11D9}" type="sibTrans" cxnId="{C3F0FABC-939C-4709-8F00-809F5A0E6651}">
      <dgm:prSet/>
      <dgm:spPr/>
      <dgm:t>
        <a:bodyPr/>
        <a:lstStyle/>
        <a:p>
          <a:endParaRPr lang="ru-RU"/>
        </a:p>
      </dgm:t>
    </dgm:pt>
    <dgm:pt modelId="{DEE756F3-00BE-4798-96E5-0BEFF5ACDC44}">
      <dgm:prSet/>
      <dgm:spPr/>
      <dgm:t>
        <a:bodyPr/>
        <a:lstStyle/>
        <a:p>
          <a:r>
            <a:rPr lang="ru-RU" dirty="0"/>
            <a:t>учитель, учащиеся (самооценка).</a:t>
          </a:r>
        </a:p>
      </dgm:t>
    </dgm:pt>
    <dgm:pt modelId="{42D1EE33-51D4-4764-8F94-7187678DAFE3}" type="parTrans" cxnId="{96B73A9D-17EE-4D0F-BF08-B356657A0532}">
      <dgm:prSet/>
      <dgm:spPr/>
      <dgm:t>
        <a:bodyPr/>
        <a:lstStyle/>
        <a:p>
          <a:endParaRPr lang="ru-RU"/>
        </a:p>
      </dgm:t>
    </dgm:pt>
    <dgm:pt modelId="{AE31833F-DC51-4CEF-A194-F18B69EE4698}" type="sibTrans" cxnId="{96B73A9D-17EE-4D0F-BF08-B356657A0532}">
      <dgm:prSet/>
      <dgm:spPr/>
      <dgm:t>
        <a:bodyPr/>
        <a:lstStyle/>
        <a:p>
          <a:endParaRPr lang="ru-RU"/>
        </a:p>
      </dgm:t>
    </dgm:pt>
    <dgm:pt modelId="{B1D3F91E-272C-46F2-A9B5-11A15C1EBA23}">
      <dgm:prSet/>
      <dgm:spPr/>
      <dgm:t>
        <a:bodyPr/>
        <a:lstStyle/>
        <a:p>
          <a:r>
            <a:rPr lang="ru-RU" b="1" dirty="0"/>
            <a:t>повторение материала</a:t>
          </a:r>
          <a:r>
            <a:rPr lang="ru-RU" dirty="0"/>
            <a:t>, необходимого для повторного объяснения, повторения, закрепления.</a:t>
          </a:r>
        </a:p>
      </dgm:t>
    </dgm:pt>
    <dgm:pt modelId="{AE4496FB-FB17-46C5-899B-62BD8BAB862D}" type="parTrans" cxnId="{4E71452E-03AB-4A6A-A4A8-F4D8AEAF8536}">
      <dgm:prSet/>
      <dgm:spPr/>
      <dgm:t>
        <a:bodyPr/>
        <a:lstStyle/>
        <a:p>
          <a:endParaRPr lang="ru-RU"/>
        </a:p>
      </dgm:t>
    </dgm:pt>
    <dgm:pt modelId="{7D98F0F4-8D90-463B-A80D-3F847444B310}" type="sibTrans" cxnId="{4E71452E-03AB-4A6A-A4A8-F4D8AEAF8536}">
      <dgm:prSet/>
      <dgm:spPr/>
      <dgm:t>
        <a:bodyPr/>
        <a:lstStyle/>
        <a:p>
          <a:endParaRPr lang="ru-RU"/>
        </a:p>
      </dgm:t>
    </dgm:pt>
    <dgm:pt modelId="{BCA505B9-5AA1-4014-A429-27FB1CF6E5C5}" type="pres">
      <dgm:prSet presAssocID="{3EC1F2C7-7F5C-48FD-909C-BE7F2E0CB4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7502A-F578-46C6-BACD-4F61A32561E4}" type="pres">
      <dgm:prSet presAssocID="{F6D632D4-5D14-412B-8E95-6103A2331A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CDC02-E7CB-4E1A-AAAF-32D9C05A98E5}" type="pres">
      <dgm:prSet presAssocID="{F6D632D4-5D14-412B-8E95-6103A2331A3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9F4F5-019E-4850-8893-3117222C1AEF}" type="pres">
      <dgm:prSet presAssocID="{18EC7015-B92C-4C72-9E61-3D9527351E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35827-744C-48D7-9CA8-CEB2C15F9CAE}" type="pres">
      <dgm:prSet presAssocID="{18EC7015-B92C-4C72-9E61-3D9527351E6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40344-2BA2-44C3-BF12-E7F96E146B64}" type="pres">
      <dgm:prSet presAssocID="{2B82A1F4-FDBC-4C6D-AF68-A532B0F246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2CE80-2AF7-46F9-B379-F4BFA7BF9C19}" type="pres">
      <dgm:prSet presAssocID="{2B82A1F4-FDBC-4C6D-AF68-A532B0F2469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80154-58B4-42F2-8D29-3FDE5466CE88}" type="pres">
      <dgm:prSet presAssocID="{8D7F5AD0-6968-4897-8BAE-C1F89D2274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FC795-36D2-471C-A823-556E34381FE4}" type="pres">
      <dgm:prSet presAssocID="{8D7F5AD0-6968-4897-8BAE-C1F89D22742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77CE6-D48A-4DED-A091-D9FFE8E7E707}" srcId="{3EC1F2C7-7F5C-48FD-909C-BE7F2E0CB4A7}" destId="{F6D632D4-5D14-412B-8E95-6103A2331A39}" srcOrd="0" destOrd="0" parTransId="{FB9D9C4F-CB9A-4B67-B42F-B19034ABD531}" sibTransId="{56DC6508-5041-4215-8862-638F554403DB}"/>
    <dgm:cxn modelId="{B27A14A1-3105-472C-84E8-243988F3C463}" srcId="{F6D632D4-5D14-412B-8E95-6103A2331A39}" destId="{7CB9566D-3EA5-4540-BA45-A69311FBEF33}" srcOrd="2" destOrd="0" parTransId="{746FE841-E6EE-48AC-AC83-B8749DE7D53E}" sibTransId="{50F388CB-EEBF-4683-9F81-8AC72E766CE4}"/>
    <dgm:cxn modelId="{C0BC4061-50D9-4B0B-AE1E-62066D3193CC}" srcId="{F6D632D4-5D14-412B-8E95-6103A2331A39}" destId="{19D39E8C-36C5-42BF-97DF-EA45BE2BC3E7}" srcOrd="0" destOrd="0" parTransId="{7304775F-419A-46D8-9DC7-FDCF21DD5C1D}" sibTransId="{97B50B96-12DC-4730-AE4D-8299A4A89B0B}"/>
    <dgm:cxn modelId="{96B73A9D-17EE-4D0F-BF08-B356657A0532}" srcId="{2B82A1F4-FDBC-4C6D-AF68-A532B0F24695}" destId="{DEE756F3-00BE-4798-96E5-0BEFF5ACDC44}" srcOrd="0" destOrd="0" parTransId="{42D1EE33-51D4-4764-8F94-7187678DAFE3}" sibTransId="{AE31833F-DC51-4CEF-A194-F18B69EE4698}"/>
    <dgm:cxn modelId="{9E6AF809-420F-4783-A446-4C0213DF798A}" srcId="{F6D632D4-5D14-412B-8E95-6103A2331A39}" destId="{1CD211F8-6CCF-4A5A-B23C-5E5F6D6B7D91}" srcOrd="1" destOrd="0" parTransId="{FB2BE004-8D59-4BB6-9057-06C9202FCAEF}" sibTransId="{7B2685A0-D3BD-44C7-B452-7D0565D1F92D}"/>
    <dgm:cxn modelId="{25D9AFAE-D66B-456F-B87C-ABB35337B812}" type="presOf" srcId="{DEE756F3-00BE-4798-96E5-0BEFF5ACDC44}" destId="{0042CE80-2AF7-46F9-B379-F4BFA7BF9C19}" srcOrd="0" destOrd="0" presId="urn:microsoft.com/office/officeart/2005/8/layout/vList2"/>
    <dgm:cxn modelId="{041BA5B3-2BD4-48AE-B35B-402111A976D6}" type="presOf" srcId="{3EC1F2C7-7F5C-48FD-909C-BE7F2E0CB4A7}" destId="{BCA505B9-5AA1-4014-A429-27FB1CF6E5C5}" srcOrd="0" destOrd="0" presId="urn:microsoft.com/office/officeart/2005/8/layout/vList2"/>
    <dgm:cxn modelId="{8070DAA7-B811-44E9-B9DC-7D205F17B962}" type="presOf" srcId="{B1D3F91E-272C-46F2-A9B5-11A15C1EBA23}" destId="{DDAFC795-36D2-471C-A823-556E34381FE4}" srcOrd="0" destOrd="0" presId="urn:microsoft.com/office/officeart/2005/8/layout/vList2"/>
    <dgm:cxn modelId="{86AA4F06-DBCD-42B6-8D44-59363DE5A07A}" type="presOf" srcId="{2B82A1F4-FDBC-4C6D-AF68-A532B0F24695}" destId="{4CC40344-2BA2-44C3-BF12-E7F96E146B64}" srcOrd="0" destOrd="0" presId="urn:microsoft.com/office/officeart/2005/8/layout/vList2"/>
    <dgm:cxn modelId="{820294E4-6C58-411E-8FC4-38683E193191}" type="presOf" srcId="{4DC4AAC1-2B22-4704-8279-4BCE54041E9D}" destId="{F3335827-744C-48D7-9CA8-CEB2C15F9CAE}" srcOrd="0" destOrd="0" presId="urn:microsoft.com/office/officeart/2005/8/layout/vList2"/>
    <dgm:cxn modelId="{FC84AC04-330C-4E42-85D1-EEBCDC502834}" type="presOf" srcId="{19D39E8C-36C5-42BF-97DF-EA45BE2BC3E7}" destId="{EBFCDC02-E7CB-4E1A-AAAF-32D9C05A98E5}" srcOrd="0" destOrd="0" presId="urn:microsoft.com/office/officeart/2005/8/layout/vList2"/>
    <dgm:cxn modelId="{A71F2008-03FB-4A17-BD1E-9FD985C0E81E}" type="presOf" srcId="{F6D632D4-5D14-412B-8E95-6103A2331A39}" destId="{3FE7502A-F578-46C6-BACD-4F61A32561E4}" srcOrd="0" destOrd="0" presId="urn:microsoft.com/office/officeart/2005/8/layout/vList2"/>
    <dgm:cxn modelId="{66D52A47-457A-4995-9725-0595CE07DECB}" srcId="{3EC1F2C7-7F5C-48FD-909C-BE7F2E0CB4A7}" destId="{8D7F5AD0-6968-4897-8BAE-C1F89D22742F}" srcOrd="3" destOrd="0" parTransId="{DC4111F6-5398-4DF1-86D5-4548FDD62080}" sibTransId="{28DA2DF4-058D-4F84-BFDC-43AE844463B5}"/>
    <dgm:cxn modelId="{A74DD30B-0221-496B-A654-152BCA439C2C}" type="presOf" srcId="{7CB9566D-3EA5-4540-BA45-A69311FBEF33}" destId="{EBFCDC02-E7CB-4E1A-AAAF-32D9C05A98E5}" srcOrd="0" destOrd="2" presId="urn:microsoft.com/office/officeart/2005/8/layout/vList2"/>
    <dgm:cxn modelId="{C8E43D6A-B079-4AB4-A0BC-2395A94152C8}" srcId="{3EC1F2C7-7F5C-48FD-909C-BE7F2E0CB4A7}" destId="{18EC7015-B92C-4C72-9E61-3D9527351E6D}" srcOrd="1" destOrd="0" parTransId="{FC653C45-6EA6-4C50-A9C7-48C84C68D308}" sibTransId="{583660FE-B630-4368-882D-15A8056FF2DB}"/>
    <dgm:cxn modelId="{C3F0FABC-939C-4709-8F00-809F5A0E6651}" srcId="{18EC7015-B92C-4C72-9E61-3D9527351E6D}" destId="{4DC4AAC1-2B22-4704-8279-4BCE54041E9D}" srcOrd="0" destOrd="0" parTransId="{A366CFA0-706A-4C6B-8ABB-E2C4089E8977}" sibTransId="{899DC8A4-2753-4099-8EFA-E35217BC11D9}"/>
    <dgm:cxn modelId="{6559392B-D23D-4E99-83BA-664345F399AA}" type="presOf" srcId="{18EC7015-B92C-4C72-9E61-3D9527351E6D}" destId="{2A69F4F5-019E-4850-8893-3117222C1AEF}" srcOrd="0" destOrd="0" presId="urn:microsoft.com/office/officeart/2005/8/layout/vList2"/>
    <dgm:cxn modelId="{1E1219FF-3A6F-4A46-A4E1-6FC205B1C728}" type="presOf" srcId="{8D7F5AD0-6968-4897-8BAE-C1F89D22742F}" destId="{A1280154-58B4-42F2-8D29-3FDE5466CE88}" srcOrd="0" destOrd="0" presId="urn:microsoft.com/office/officeart/2005/8/layout/vList2"/>
    <dgm:cxn modelId="{4E71452E-03AB-4A6A-A4A8-F4D8AEAF8536}" srcId="{8D7F5AD0-6968-4897-8BAE-C1F89D22742F}" destId="{B1D3F91E-272C-46F2-A9B5-11A15C1EBA23}" srcOrd="0" destOrd="0" parTransId="{AE4496FB-FB17-46C5-899B-62BD8BAB862D}" sibTransId="{7D98F0F4-8D90-463B-A80D-3F847444B310}"/>
    <dgm:cxn modelId="{3D4157B7-FF57-4249-90ED-31263F5CDEAA}" srcId="{3EC1F2C7-7F5C-48FD-909C-BE7F2E0CB4A7}" destId="{2B82A1F4-FDBC-4C6D-AF68-A532B0F24695}" srcOrd="2" destOrd="0" parTransId="{C88BD70A-0017-482E-A207-F3BAB39A475A}" sibTransId="{82C6E7AB-99E6-4D7A-AEA0-39146C4D1618}"/>
    <dgm:cxn modelId="{07E3D150-2F86-46F1-A34B-6384A1AEF888}" type="presOf" srcId="{1CD211F8-6CCF-4A5A-B23C-5E5F6D6B7D91}" destId="{EBFCDC02-E7CB-4E1A-AAAF-32D9C05A98E5}" srcOrd="0" destOrd="1" presId="urn:microsoft.com/office/officeart/2005/8/layout/vList2"/>
    <dgm:cxn modelId="{026C4C6E-19EC-4FF1-A941-B09340618186}" type="presParOf" srcId="{BCA505B9-5AA1-4014-A429-27FB1CF6E5C5}" destId="{3FE7502A-F578-46C6-BACD-4F61A32561E4}" srcOrd="0" destOrd="0" presId="urn:microsoft.com/office/officeart/2005/8/layout/vList2"/>
    <dgm:cxn modelId="{C2A908BF-2128-4C46-908F-CA2CCC95393D}" type="presParOf" srcId="{BCA505B9-5AA1-4014-A429-27FB1CF6E5C5}" destId="{EBFCDC02-E7CB-4E1A-AAAF-32D9C05A98E5}" srcOrd="1" destOrd="0" presId="urn:microsoft.com/office/officeart/2005/8/layout/vList2"/>
    <dgm:cxn modelId="{626377E8-9CC5-4941-9D03-D89B975BFDC0}" type="presParOf" srcId="{BCA505B9-5AA1-4014-A429-27FB1CF6E5C5}" destId="{2A69F4F5-019E-4850-8893-3117222C1AEF}" srcOrd="2" destOrd="0" presId="urn:microsoft.com/office/officeart/2005/8/layout/vList2"/>
    <dgm:cxn modelId="{DCEC5D88-A975-44F9-91F4-41D92ADAB5DD}" type="presParOf" srcId="{BCA505B9-5AA1-4014-A429-27FB1CF6E5C5}" destId="{F3335827-744C-48D7-9CA8-CEB2C15F9CAE}" srcOrd="3" destOrd="0" presId="urn:microsoft.com/office/officeart/2005/8/layout/vList2"/>
    <dgm:cxn modelId="{C4E4E0F4-8181-4769-8104-185A7C18B352}" type="presParOf" srcId="{BCA505B9-5AA1-4014-A429-27FB1CF6E5C5}" destId="{4CC40344-2BA2-44C3-BF12-E7F96E146B64}" srcOrd="4" destOrd="0" presId="urn:microsoft.com/office/officeart/2005/8/layout/vList2"/>
    <dgm:cxn modelId="{55F39030-05E0-480E-87D2-FF032D7AA859}" type="presParOf" srcId="{BCA505B9-5AA1-4014-A429-27FB1CF6E5C5}" destId="{0042CE80-2AF7-46F9-B379-F4BFA7BF9C19}" srcOrd="5" destOrd="0" presId="urn:microsoft.com/office/officeart/2005/8/layout/vList2"/>
    <dgm:cxn modelId="{12AE2394-4D0A-4CB8-A48B-37D9D3F6F897}" type="presParOf" srcId="{BCA505B9-5AA1-4014-A429-27FB1CF6E5C5}" destId="{A1280154-58B4-42F2-8D29-3FDE5466CE88}" srcOrd="6" destOrd="0" presId="urn:microsoft.com/office/officeart/2005/8/layout/vList2"/>
    <dgm:cxn modelId="{C5303B31-B0C3-4BC1-9689-88B4ECC6E03A}" type="presParOf" srcId="{BCA505B9-5AA1-4014-A429-27FB1CF6E5C5}" destId="{DDAFC795-36D2-471C-A823-556E34381FE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B4F18-5A0B-4AC4-A685-ABF53003EC2F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DAD17E9-7132-4718-AD98-8EF745D2C1C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Описание</a:t>
          </a:r>
          <a:r>
            <a:rPr lang="ru-RU" dirty="0"/>
            <a:t>:</a:t>
          </a:r>
        </a:p>
      </dgm:t>
    </dgm:pt>
    <dgm:pt modelId="{8A9EDF9E-C186-4414-BA50-88ACF340EA0E}" type="parTrans" cxnId="{7F0AB9AD-96D6-4F04-A3EB-CDBDF0B1BE8D}">
      <dgm:prSet/>
      <dgm:spPr/>
      <dgm:t>
        <a:bodyPr/>
        <a:lstStyle/>
        <a:p>
          <a:endParaRPr lang="ru-RU"/>
        </a:p>
      </dgm:t>
    </dgm:pt>
    <dgm:pt modelId="{FC91D25A-6E59-4F1F-920A-1535252227C5}" type="sibTrans" cxnId="{7F0AB9AD-96D6-4F04-A3EB-CDBDF0B1BE8D}">
      <dgm:prSet/>
      <dgm:spPr/>
      <dgm:t>
        <a:bodyPr/>
        <a:lstStyle/>
        <a:p>
          <a:endParaRPr lang="ru-RU"/>
        </a:p>
      </dgm:t>
    </dgm:pt>
    <dgm:pt modelId="{81301094-9485-467F-AA3B-1AADDF53D49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Оцениваемые результаты:</a:t>
          </a:r>
          <a:endParaRPr lang="ru-RU" dirty="0"/>
        </a:p>
      </dgm:t>
    </dgm:pt>
    <dgm:pt modelId="{157CCFD0-0DB4-48A4-B6BE-C9E8627A4C94}" type="parTrans" cxnId="{C3142AA7-B136-463B-BEB5-F7D9A1151351}">
      <dgm:prSet/>
      <dgm:spPr/>
      <dgm:t>
        <a:bodyPr/>
        <a:lstStyle/>
        <a:p>
          <a:endParaRPr lang="ru-RU"/>
        </a:p>
      </dgm:t>
    </dgm:pt>
    <dgm:pt modelId="{F08BCC26-4E02-4489-B2DA-57D43F9F342B}" type="sibTrans" cxnId="{C3142AA7-B136-463B-BEB5-F7D9A1151351}">
      <dgm:prSet/>
      <dgm:spPr/>
      <dgm:t>
        <a:bodyPr/>
        <a:lstStyle/>
        <a:p>
          <a:endParaRPr lang="ru-RU"/>
        </a:p>
      </dgm:t>
    </dgm:pt>
    <dgm:pt modelId="{93D62A41-655A-46AE-980E-A755FED02BF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Кто проводит оценивание</a:t>
          </a:r>
          <a:r>
            <a:rPr lang="ru-RU" dirty="0"/>
            <a:t>:</a:t>
          </a:r>
        </a:p>
      </dgm:t>
    </dgm:pt>
    <dgm:pt modelId="{A4FA48DD-AC96-41BD-92AA-F52C873A36BD}" type="parTrans" cxnId="{6D42F849-B1BC-451D-BDB3-285CE7216AFB}">
      <dgm:prSet/>
      <dgm:spPr/>
      <dgm:t>
        <a:bodyPr/>
        <a:lstStyle/>
        <a:p>
          <a:endParaRPr lang="ru-RU"/>
        </a:p>
      </dgm:t>
    </dgm:pt>
    <dgm:pt modelId="{EDBE2D4E-765A-4DDF-8188-13E1EBB0CCDB}" type="sibTrans" cxnId="{6D42F849-B1BC-451D-BDB3-285CE7216AFB}">
      <dgm:prSet/>
      <dgm:spPr/>
      <dgm:t>
        <a:bodyPr/>
        <a:lstStyle/>
        <a:p>
          <a:endParaRPr lang="ru-RU"/>
        </a:p>
      </dgm:t>
    </dgm:pt>
    <dgm:pt modelId="{C6BD368A-7D4F-4EF7-A3D9-6ADF338B8E5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Цель проведения</a:t>
          </a:r>
          <a:r>
            <a:rPr lang="ru-RU" dirty="0"/>
            <a:t>:</a:t>
          </a:r>
        </a:p>
      </dgm:t>
    </dgm:pt>
    <dgm:pt modelId="{713B949A-3190-408F-B338-295683DBD3EA}" type="parTrans" cxnId="{6E7383B0-A815-42B7-B0C8-C216CC9F0AA0}">
      <dgm:prSet/>
      <dgm:spPr/>
      <dgm:t>
        <a:bodyPr/>
        <a:lstStyle/>
        <a:p>
          <a:endParaRPr lang="ru-RU"/>
        </a:p>
      </dgm:t>
    </dgm:pt>
    <dgm:pt modelId="{5081BC79-854F-4932-BBBE-CF2038CB787D}" type="sibTrans" cxnId="{6E7383B0-A815-42B7-B0C8-C216CC9F0AA0}">
      <dgm:prSet/>
      <dgm:spPr/>
      <dgm:t>
        <a:bodyPr/>
        <a:lstStyle/>
        <a:p>
          <a:endParaRPr lang="ru-RU"/>
        </a:p>
      </dgm:t>
    </dgm:pt>
    <dgm:pt modelId="{CBCCDF6D-532C-4EF4-992F-0E3976258FDA}">
      <dgm:prSet/>
      <dgm:spPr/>
      <dgm:t>
        <a:bodyPr/>
        <a:lstStyle/>
        <a:p>
          <a:r>
            <a:rPr lang="ru-RU" dirty="0"/>
            <a:t>предметные и </a:t>
          </a:r>
          <a:r>
            <a:rPr lang="ru-RU" dirty="0" err="1"/>
            <a:t>метапредметные</a:t>
          </a:r>
          <a:r>
            <a:rPr lang="ru-RU" dirty="0"/>
            <a:t>.</a:t>
          </a:r>
        </a:p>
      </dgm:t>
    </dgm:pt>
    <dgm:pt modelId="{9538792A-88D7-4029-AC67-6C38F299D4BD}" type="parTrans" cxnId="{DF318B53-BFEB-4065-B707-ACA228B08E68}">
      <dgm:prSet/>
      <dgm:spPr/>
      <dgm:t>
        <a:bodyPr/>
        <a:lstStyle/>
        <a:p>
          <a:endParaRPr lang="ru-RU"/>
        </a:p>
      </dgm:t>
    </dgm:pt>
    <dgm:pt modelId="{B2C29F03-C643-4C55-8620-816854605A1F}" type="sibTrans" cxnId="{DF318B53-BFEB-4065-B707-ACA228B08E68}">
      <dgm:prSet/>
      <dgm:spPr/>
      <dgm:t>
        <a:bodyPr/>
        <a:lstStyle/>
        <a:p>
          <a:endParaRPr lang="ru-RU"/>
        </a:p>
      </dgm:t>
    </dgm:pt>
    <dgm:pt modelId="{98B396ED-310E-45DE-AD69-12DBA9E6A443}">
      <dgm:prSet/>
      <dgm:spPr/>
      <dgm:t>
        <a:bodyPr/>
        <a:lstStyle/>
        <a:p>
          <a:r>
            <a:rPr lang="ru-RU" dirty="0"/>
            <a:t>учитель.</a:t>
          </a:r>
        </a:p>
      </dgm:t>
    </dgm:pt>
    <dgm:pt modelId="{C6B0C236-A8A2-4AA1-8943-AE9F8FA428B9}" type="parTrans" cxnId="{9C0AF68F-19A2-4961-BAE2-21056C8EA989}">
      <dgm:prSet/>
      <dgm:spPr/>
      <dgm:t>
        <a:bodyPr/>
        <a:lstStyle/>
        <a:p>
          <a:endParaRPr lang="ru-RU"/>
        </a:p>
      </dgm:t>
    </dgm:pt>
    <dgm:pt modelId="{CEB066F4-0FB1-4840-83D6-DE556D775F9A}" type="sibTrans" cxnId="{9C0AF68F-19A2-4961-BAE2-21056C8EA989}">
      <dgm:prSet/>
      <dgm:spPr/>
      <dgm:t>
        <a:bodyPr/>
        <a:lstStyle/>
        <a:p>
          <a:endParaRPr lang="ru-RU"/>
        </a:p>
      </dgm:t>
    </dgm:pt>
    <dgm:pt modelId="{2C83FD83-E715-417D-A4A2-32B6688F0C65}">
      <dgm:prSet custT="1"/>
      <dgm:spPr/>
      <dgm:t>
        <a:bodyPr/>
        <a:lstStyle/>
        <a:p>
          <a:r>
            <a:rPr lang="ru-RU" sz="1600" dirty="0"/>
            <a:t>анализ количества правильных и неправильных ответов для каждой ячейки таблицы </a:t>
          </a:r>
          <a:r>
            <a:rPr lang="ru-RU" sz="1500" dirty="0"/>
            <a:t>(в каждой ячейке только один ответ – он либо правильные, либо нет; анализируется количество правильных/неправильных ответов во всей таблице) позволит выделить образцы ошибочных ответов и подумать о возможной их причине и путях исправления.</a:t>
          </a:r>
        </a:p>
      </dgm:t>
    </dgm:pt>
    <dgm:pt modelId="{D2AF5A08-805F-4A50-A1BE-E23677F0DA95}" type="parTrans" cxnId="{E4736783-11E7-47C4-BD41-A06F0092EB27}">
      <dgm:prSet/>
      <dgm:spPr/>
      <dgm:t>
        <a:bodyPr/>
        <a:lstStyle/>
        <a:p>
          <a:endParaRPr lang="ru-RU"/>
        </a:p>
      </dgm:t>
    </dgm:pt>
    <dgm:pt modelId="{975CFA5D-ACEB-4C57-BCD0-2077EA6209FB}" type="sibTrans" cxnId="{E4736783-11E7-47C4-BD41-A06F0092EB27}">
      <dgm:prSet/>
      <dgm:spPr/>
      <dgm:t>
        <a:bodyPr/>
        <a:lstStyle/>
        <a:p>
          <a:endParaRPr lang="ru-RU"/>
        </a:p>
      </dgm:t>
    </dgm:pt>
    <dgm:pt modelId="{75D12DD5-2946-4609-BF89-CF40B0974C39}">
      <dgm:prSet phldrT="[Текст]" custT="1"/>
      <dgm:spPr/>
      <dgm:t>
        <a:bodyPr/>
        <a:lstStyle/>
        <a:p>
          <a:r>
            <a:rPr lang="ru-RU" sz="2000" dirty="0"/>
            <a:t>обучающимся предлагается заполнить таблицу </a:t>
          </a:r>
          <a:br>
            <a:rPr lang="ru-RU" sz="2000" dirty="0"/>
          </a:br>
          <a:r>
            <a:rPr lang="ru-RU" sz="1500" dirty="0"/>
            <a:t>в соответствии с заголовками столбцов и строк (заголовок строки дается в первом столбце).</a:t>
          </a:r>
        </a:p>
      </dgm:t>
    </dgm:pt>
    <dgm:pt modelId="{A6AAD339-2A18-4F28-87CF-1BEEB923A219}" type="parTrans" cxnId="{2718C5EB-DA8F-4F3C-908B-3A28CE4C2486}">
      <dgm:prSet/>
      <dgm:spPr/>
      <dgm:t>
        <a:bodyPr/>
        <a:lstStyle/>
        <a:p>
          <a:endParaRPr lang="ru-RU"/>
        </a:p>
      </dgm:t>
    </dgm:pt>
    <dgm:pt modelId="{533359AF-9F73-4A91-ABEA-B519044EFFFF}" type="sibTrans" cxnId="{2718C5EB-DA8F-4F3C-908B-3A28CE4C2486}">
      <dgm:prSet/>
      <dgm:spPr/>
      <dgm:t>
        <a:bodyPr/>
        <a:lstStyle/>
        <a:p>
          <a:endParaRPr lang="ru-RU"/>
        </a:p>
      </dgm:t>
    </dgm:pt>
    <dgm:pt modelId="{D8755126-5DDD-43A2-B523-AB3C7711212B}" type="pres">
      <dgm:prSet presAssocID="{240B4F18-5A0B-4AC4-A685-ABF53003EC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38D65-EB84-4ABA-987F-4D71A4E7ADDF}" type="pres">
      <dgm:prSet presAssocID="{BDAD17E9-7132-4718-AD98-8EF745D2C1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A3D88-BD81-4A1D-9008-3F686E502FF8}" type="pres">
      <dgm:prSet presAssocID="{BDAD17E9-7132-4718-AD98-8EF745D2C1C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CE440-BBB1-48D1-9821-41DB0088AA82}" type="pres">
      <dgm:prSet presAssocID="{81301094-9485-467F-AA3B-1AADDF53D4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E01CE-784D-4F1B-A745-E1AC7CFBF3E6}" type="pres">
      <dgm:prSet presAssocID="{81301094-9485-467F-AA3B-1AADDF53D49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9C366-A947-4545-B9DA-C89EF8A51494}" type="pres">
      <dgm:prSet presAssocID="{93D62A41-655A-46AE-980E-A755FED02BF0}" presName="parentText" presStyleLbl="node1" presStyleIdx="2" presStyleCnt="4" custLinFactNeighborX="459" custLinFactNeighborY="-4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F9A39-5798-4705-851F-0FFF94D25FED}" type="pres">
      <dgm:prSet presAssocID="{93D62A41-655A-46AE-980E-A755FED02BF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54D19-B129-4401-8D8E-4E78D52ED81E}" type="pres">
      <dgm:prSet presAssocID="{C6BD368A-7D4F-4EF7-A3D9-6ADF338B8E56}" presName="parentText" presStyleLbl="node1" presStyleIdx="3" presStyleCnt="4" custLinFactNeighborX="5816" custLinFactNeighborY="-12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E0611-785C-425E-8477-7C212E403834}" type="pres">
      <dgm:prSet presAssocID="{C6BD368A-7D4F-4EF7-A3D9-6ADF338B8E5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2F849-B1BC-451D-BDB3-285CE7216AFB}" srcId="{240B4F18-5A0B-4AC4-A685-ABF53003EC2F}" destId="{93D62A41-655A-46AE-980E-A755FED02BF0}" srcOrd="2" destOrd="0" parTransId="{A4FA48DD-AC96-41BD-92AA-F52C873A36BD}" sibTransId="{EDBE2D4E-765A-4DDF-8188-13E1EBB0CCDB}"/>
    <dgm:cxn modelId="{521C0E66-E56C-43F6-B9BF-49946ABB936D}" type="presOf" srcId="{BDAD17E9-7132-4718-AD98-8EF745D2C1C6}" destId="{3EB38D65-EB84-4ABA-987F-4D71A4E7ADDF}" srcOrd="0" destOrd="0" presId="urn:microsoft.com/office/officeart/2005/8/layout/vList2"/>
    <dgm:cxn modelId="{DFA700DA-EA75-4820-97E8-7555E196429C}" type="presOf" srcId="{240B4F18-5A0B-4AC4-A685-ABF53003EC2F}" destId="{D8755126-5DDD-43A2-B523-AB3C7711212B}" srcOrd="0" destOrd="0" presId="urn:microsoft.com/office/officeart/2005/8/layout/vList2"/>
    <dgm:cxn modelId="{C738EE5A-9984-4132-86C7-798FF3EBB39A}" type="presOf" srcId="{98B396ED-310E-45DE-AD69-12DBA9E6A443}" destId="{0C1F9A39-5798-4705-851F-0FFF94D25FED}" srcOrd="0" destOrd="0" presId="urn:microsoft.com/office/officeart/2005/8/layout/vList2"/>
    <dgm:cxn modelId="{6E7383B0-A815-42B7-B0C8-C216CC9F0AA0}" srcId="{240B4F18-5A0B-4AC4-A685-ABF53003EC2F}" destId="{C6BD368A-7D4F-4EF7-A3D9-6ADF338B8E56}" srcOrd="3" destOrd="0" parTransId="{713B949A-3190-408F-B338-295683DBD3EA}" sibTransId="{5081BC79-854F-4932-BBBE-CF2038CB787D}"/>
    <dgm:cxn modelId="{B85309DF-86FC-466F-AF33-CCC870AB36BA}" type="presOf" srcId="{81301094-9485-467F-AA3B-1AADDF53D490}" destId="{EA4CE440-BBB1-48D1-9821-41DB0088AA82}" srcOrd="0" destOrd="0" presId="urn:microsoft.com/office/officeart/2005/8/layout/vList2"/>
    <dgm:cxn modelId="{71B8CFCE-4779-4098-97C0-C57C8BE014EE}" type="presOf" srcId="{75D12DD5-2946-4609-BF89-CF40B0974C39}" destId="{D6FA3D88-BD81-4A1D-9008-3F686E502FF8}" srcOrd="0" destOrd="0" presId="urn:microsoft.com/office/officeart/2005/8/layout/vList2"/>
    <dgm:cxn modelId="{2718C5EB-DA8F-4F3C-908B-3A28CE4C2486}" srcId="{BDAD17E9-7132-4718-AD98-8EF745D2C1C6}" destId="{75D12DD5-2946-4609-BF89-CF40B0974C39}" srcOrd="0" destOrd="0" parTransId="{A6AAD339-2A18-4F28-87CF-1BEEB923A219}" sibTransId="{533359AF-9F73-4A91-ABEA-B519044EFFFF}"/>
    <dgm:cxn modelId="{9CBE5197-143E-4F44-BFD2-E68293017934}" type="presOf" srcId="{2C83FD83-E715-417D-A4A2-32B6688F0C65}" destId="{0EEE0611-785C-425E-8477-7C212E403834}" srcOrd="0" destOrd="0" presId="urn:microsoft.com/office/officeart/2005/8/layout/vList2"/>
    <dgm:cxn modelId="{C3142AA7-B136-463B-BEB5-F7D9A1151351}" srcId="{240B4F18-5A0B-4AC4-A685-ABF53003EC2F}" destId="{81301094-9485-467F-AA3B-1AADDF53D490}" srcOrd="1" destOrd="0" parTransId="{157CCFD0-0DB4-48A4-B6BE-C9E8627A4C94}" sibTransId="{F08BCC26-4E02-4489-B2DA-57D43F9F342B}"/>
    <dgm:cxn modelId="{E4736783-11E7-47C4-BD41-A06F0092EB27}" srcId="{C6BD368A-7D4F-4EF7-A3D9-6ADF338B8E56}" destId="{2C83FD83-E715-417D-A4A2-32B6688F0C65}" srcOrd="0" destOrd="0" parTransId="{D2AF5A08-805F-4A50-A1BE-E23677F0DA95}" sibTransId="{975CFA5D-ACEB-4C57-BCD0-2077EA6209FB}"/>
    <dgm:cxn modelId="{DF318B53-BFEB-4065-B707-ACA228B08E68}" srcId="{81301094-9485-467F-AA3B-1AADDF53D490}" destId="{CBCCDF6D-532C-4EF4-992F-0E3976258FDA}" srcOrd="0" destOrd="0" parTransId="{9538792A-88D7-4029-AC67-6C38F299D4BD}" sibTransId="{B2C29F03-C643-4C55-8620-816854605A1F}"/>
    <dgm:cxn modelId="{5FAE95D6-7E6C-4274-9DBA-E805D54C00FC}" type="presOf" srcId="{C6BD368A-7D4F-4EF7-A3D9-6ADF338B8E56}" destId="{70554D19-B129-4401-8D8E-4E78D52ED81E}" srcOrd="0" destOrd="0" presId="urn:microsoft.com/office/officeart/2005/8/layout/vList2"/>
    <dgm:cxn modelId="{0D1E8C7A-A9A7-40DD-9CC3-EE719539EA84}" type="presOf" srcId="{93D62A41-655A-46AE-980E-A755FED02BF0}" destId="{9C79C366-A947-4545-B9DA-C89EF8A51494}" srcOrd="0" destOrd="0" presId="urn:microsoft.com/office/officeart/2005/8/layout/vList2"/>
    <dgm:cxn modelId="{7F0AB9AD-96D6-4F04-A3EB-CDBDF0B1BE8D}" srcId="{240B4F18-5A0B-4AC4-A685-ABF53003EC2F}" destId="{BDAD17E9-7132-4718-AD98-8EF745D2C1C6}" srcOrd="0" destOrd="0" parTransId="{8A9EDF9E-C186-4414-BA50-88ACF340EA0E}" sibTransId="{FC91D25A-6E59-4F1F-920A-1535252227C5}"/>
    <dgm:cxn modelId="{9C0AF68F-19A2-4961-BAE2-21056C8EA989}" srcId="{93D62A41-655A-46AE-980E-A755FED02BF0}" destId="{98B396ED-310E-45DE-AD69-12DBA9E6A443}" srcOrd="0" destOrd="0" parTransId="{C6B0C236-A8A2-4AA1-8943-AE9F8FA428B9}" sibTransId="{CEB066F4-0FB1-4840-83D6-DE556D775F9A}"/>
    <dgm:cxn modelId="{ECEDBABC-AA99-479E-B3B0-E950ED0190C4}" type="presOf" srcId="{CBCCDF6D-532C-4EF4-992F-0E3976258FDA}" destId="{80BE01CE-784D-4F1B-A745-E1AC7CFBF3E6}" srcOrd="0" destOrd="0" presId="urn:microsoft.com/office/officeart/2005/8/layout/vList2"/>
    <dgm:cxn modelId="{8DF080DC-80C4-4473-8F6B-1040B0278882}" type="presParOf" srcId="{D8755126-5DDD-43A2-B523-AB3C7711212B}" destId="{3EB38D65-EB84-4ABA-987F-4D71A4E7ADDF}" srcOrd="0" destOrd="0" presId="urn:microsoft.com/office/officeart/2005/8/layout/vList2"/>
    <dgm:cxn modelId="{5280BDDB-FB78-458E-8117-737A6B2ED8FA}" type="presParOf" srcId="{D8755126-5DDD-43A2-B523-AB3C7711212B}" destId="{D6FA3D88-BD81-4A1D-9008-3F686E502FF8}" srcOrd="1" destOrd="0" presId="urn:microsoft.com/office/officeart/2005/8/layout/vList2"/>
    <dgm:cxn modelId="{1232449F-9F6E-467F-89A9-6813C1C47B1D}" type="presParOf" srcId="{D8755126-5DDD-43A2-B523-AB3C7711212B}" destId="{EA4CE440-BBB1-48D1-9821-41DB0088AA82}" srcOrd="2" destOrd="0" presId="urn:microsoft.com/office/officeart/2005/8/layout/vList2"/>
    <dgm:cxn modelId="{D30C5A06-1929-49A4-989E-1B5302D9A5CF}" type="presParOf" srcId="{D8755126-5DDD-43A2-B523-AB3C7711212B}" destId="{80BE01CE-784D-4F1B-A745-E1AC7CFBF3E6}" srcOrd="3" destOrd="0" presId="urn:microsoft.com/office/officeart/2005/8/layout/vList2"/>
    <dgm:cxn modelId="{20937FCC-D21F-420D-B20D-93F1D0803B80}" type="presParOf" srcId="{D8755126-5DDD-43A2-B523-AB3C7711212B}" destId="{9C79C366-A947-4545-B9DA-C89EF8A51494}" srcOrd="4" destOrd="0" presId="urn:microsoft.com/office/officeart/2005/8/layout/vList2"/>
    <dgm:cxn modelId="{D85C1840-84E2-47FC-9603-93768E96E589}" type="presParOf" srcId="{D8755126-5DDD-43A2-B523-AB3C7711212B}" destId="{0C1F9A39-5798-4705-851F-0FFF94D25FED}" srcOrd="5" destOrd="0" presId="urn:microsoft.com/office/officeart/2005/8/layout/vList2"/>
    <dgm:cxn modelId="{0B7DBEDE-BD91-45FE-A08F-A2AEA799E0C6}" type="presParOf" srcId="{D8755126-5DDD-43A2-B523-AB3C7711212B}" destId="{70554D19-B129-4401-8D8E-4E78D52ED81E}" srcOrd="6" destOrd="0" presId="urn:microsoft.com/office/officeart/2005/8/layout/vList2"/>
    <dgm:cxn modelId="{C7AC6546-2887-47A0-8148-190C6183A676}" type="presParOf" srcId="{D8755126-5DDD-43A2-B523-AB3C7711212B}" destId="{0EEE0611-785C-425E-8477-7C212E40383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FFF75F-F161-457F-9750-108065F05129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43A9368-2A8A-48DB-A64A-EDA006F6D777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Описание:</a:t>
          </a:r>
          <a:endParaRPr lang="ru-RU" dirty="0"/>
        </a:p>
      </dgm:t>
    </dgm:pt>
    <dgm:pt modelId="{0AC25BC5-847A-4CCE-B542-9B3C90A237CD}" type="parTrans" cxnId="{20D7E4B0-6D8E-4442-9989-3C8F10703669}">
      <dgm:prSet/>
      <dgm:spPr/>
      <dgm:t>
        <a:bodyPr/>
        <a:lstStyle/>
        <a:p>
          <a:endParaRPr lang="ru-RU"/>
        </a:p>
      </dgm:t>
    </dgm:pt>
    <dgm:pt modelId="{744F31B8-EB3E-42AA-B4EA-55E2BD9DB1BA}" type="sibTrans" cxnId="{20D7E4B0-6D8E-4442-9989-3C8F10703669}">
      <dgm:prSet/>
      <dgm:spPr/>
      <dgm:t>
        <a:bodyPr/>
        <a:lstStyle/>
        <a:p>
          <a:endParaRPr lang="ru-RU"/>
        </a:p>
      </dgm:t>
    </dgm:pt>
    <dgm:pt modelId="{0C9EEB73-A868-460D-937F-094E7EB20FD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Оцениваемые результаты:</a:t>
          </a:r>
          <a:endParaRPr lang="ru-RU" dirty="0"/>
        </a:p>
      </dgm:t>
    </dgm:pt>
    <dgm:pt modelId="{F0CC433E-0ED6-43C2-B235-685B1E97A4A9}" type="parTrans" cxnId="{1F753222-39D3-4B28-9FF3-BA26BE0444F6}">
      <dgm:prSet/>
      <dgm:spPr/>
      <dgm:t>
        <a:bodyPr/>
        <a:lstStyle/>
        <a:p>
          <a:endParaRPr lang="ru-RU"/>
        </a:p>
      </dgm:t>
    </dgm:pt>
    <dgm:pt modelId="{806B9747-A804-4A33-8C4F-12E35AC8174E}" type="sibTrans" cxnId="{1F753222-39D3-4B28-9FF3-BA26BE0444F6}">
      <dgm:prSet/>
      <dgm:spPr/>
      <dgm:t>
        <a:bodyPr/>
        <a:lstStyle/>
        <a:p>
          <a:endParaRPr lang="ru-RU"/>
        </a:p>
      </dgm:t>
    </dgm:pt>
    <dgm:pt modelId="{56F5BC1D-FD97-4E11-BDBC-32C94F27DB4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Кто провидит оценивание:</a:t>
          </a:r>
          <a:endParaRPr lang="ru-RU" dirty="0"/>
        </a:p>
      </dgm:t>
    </dgm:pt>
    <dgm:pt modelId="{79CD9B50-04A8-43E9-A6EA-472F75DA931B}" type="parTrans" cxnId="{09600814-BD0E-46D5-8F5A-EB1D4A886FDD}">
      <dgm:prSet/>
      <dgm:spPr/>
      <dgm:t>
        <a:bodyPr/>
        <a:lstStyle/>
        <a:p>
          <a:endParaRPr lang="ru-RU"/>
        </a:p>
      </dgm:t>
    </dgm:pt>
    <dgm:pt modelId="{CC26EED8-77A7-4E65-9C1C-FBAD2A1D394C}" type="sibTrans" cxnId="{09600814-BD0E-46D5-8F5A-EB1D4A886FDD}">
      <dgm:prSet/>
      <dgm:spPr/>
      <dgm:t>
        <a:bodyPr/>
        <a:lstStyle/>
        <a:p>
          <a:endParaRPr lang="ru-RU"/>
        </a:p>
      </dgm:t>
    </dgm:pt>
    <dgm:pt modelId="{D97D1A0D-C21F-4271-8C98-E72F1D8F8E9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Цель проведения</a:t>
          </a:r>
          <a:r>
            <a:rPr lang="ru-RU" dirty="0"/>
            <a:t>:</a:t>
          </a:r>
        </a:p>
      </dgm:t>
    </dgm:pt>
    <dgm:pt modelId="{46A928DD-BF51-434A-A90C-AD7D7245C48B}" type="parTrans" cxnId="{4A913ED0-FCB2-4C56-9518-2C7B930E9D73}">
      <dgm:prSet/>
      <dgm:spPr/>
      <dgm:t>
        <a:bodyPr/>
        <a:lstStyle/>
        <a:p>
          <a:endParaRPr lang="ru-RU"/>
        </a:p>
      </dgm:t>
    </dgm:pt>
    <dgm:pt modelId="{90E4FDD4-B7D3-4505-B785-9A0EFAB7F99E}" type="sibTrans" cxnId="{4A913ED0-FCB2-4C56-9518-2C7B930E9D73}">
      <dgm:prSet/>
      <dgm:spPr/>
      <dgm:t>
        <a:bodyPr/>
        <a:lstStyle/>
        <a:p>
          <a:endParaRPr lang="ru-RU"/>
        </a:p>
      </dgm:t>
    </dgm:pt>
    <dgm:pt modelId="{F151E5D3-8B3E-45F6-AEF3-0D178679A914}">
      <dgm:prSet phldrT="[Текст]" custT="1"/>
      <dgm:spPr/>
      <dgm:t>
        <a:bodyPr/>
        <a:lstStyle/>
        <a:p>
          <a:r>
            <a:rPr lang="ru-RU" sz="1800" dirty="0"/>
            <a:t>учитель </a:t>
          </a:r>
          <a:r>
            <a:rPr lang="ru-RU" sz="2000" b="1" dirty="0"/>
            <a:t>предлагает ученикам </a:t>
          </a:r>
          <a:r>
            <a:rPr lang="ru-RU" sz="1800" dirty="0"/>
            <a:t>проверить работы одноклассников и не оценить работы, </a:t>
          </a:r>
          <a:br>
            <a:rPr lang="ru-RU" sz="1800" dirty="0"/>
          </a:br>
          <a:r>
            <a:rPr lang="ru-RU" sz="1800" dirty="0"/>
            <a:t>а </a:t>
          </a:r>
          <a:r>
            <a:rPr lang="ru-RU" sz="2000" b="1" dirty="0"/>
            <a:t>определить в них </a:t>
          </a:r>
          <a:r>
            <a:rPr lang="ru-RU" sz="2000" b="1" u="sng" dirty="0"/>
            <a:t>два положительных момента </a:t>
          </a:r>
          <a:r>
            <a:rPr lang="ru-RU" sz="1800" dirty="0"/>
            <a:t>– «две звезды», кроме того, выделить </a:t>
          </a:r>
          <a:r>
            <a:rPr lang="ru-RU" sz="2000" b="1" u="sng" dirty="0"/>
            <a:t>один момент</a:t>
          </a:r>
          <a:r>
            <a:rPr lang="ru-RU" sz="2000" b="1" dirty="0"/>
            <a:t>, который заслуживает </a:t>
          </a:r>
          <a:r>
            <a:rPr lang="ru-RU" sz="2000" b="1" u="sng" dirty="0"/>
            <a:t>доработки</a:t>
          </a:r>
          <a:r>
            <a:rPr lang="ru-RU" sz="1800" b="1" dirty="0"/>
            <a:t>, </a:t>
          </a:r>
          <a:r>
            <a:rPr lang="ru-RU" sz="1800" dirty="0"/>
            <a:t>– «желание». Данный вид оценивания может проводиться в письменной или устной форме.</a:t>
          </a:r>
        </a:p>
      </dgm:t>
    </dgm:pt>
    <dgm:pt modelId="{D7ED5184-F007-41DA-9446-C048A7D7350F}" type="parTrans" cxnId="{E1503ED9-07D5-467E-B14E-AD55238DFE6C}">
      <dgm:prSet/>
      <dgm:spPr/>
      <dgm:t>
        <a:bodyPr/>
        <a:lstStyle/>
        <a:p>
          <a:endParaRPr lang="ru-RU"/>
        </a:p>
      </dgm:t>
    </dgm:pt>
    <dgm:pt modelId="{96DFC593-BA89-49EF-8005-D2022AA8CC96}" type="sibTrans" cxnId="{E1503ED9-07D5-467E-B14E-AD55238DFE6C}">
      <dgm:prSet/>
      <dgm:spPr/>
      <dgm:t>
        <a:bodyPr/>
        <a:lstStyle/>
        <a:p>
          <a:endParaRPr lang="ru-RU"/>
        </a:p>
      </dgm:t>
    </dgm:pt>
    <dgm:pt modelId="{8AAAF267-45BC-4059-BE85-B0574D313B42}">
      <dgm:prSet/>
      <dgm:spPr/>
      <dgm:t>
        <a:bodyPr/>
        <a:lstStyle/>
        <a:p>
          <a:r>
            <a:rPr lang="ru-RU" dirty="0"/>
            <a:t>предметные и </a:t>
          </a:r>
          <a:r>
            <a:rPr lang="ru-RU" dirty="0" err="1"/>
            <a:t>метапредметные</a:t>
          </a:r>
          <a:r>
            <a:rPr lang="ru-RU" dirty="0"/>
            <a:t>.</a:t>
          </a:r>
        </a:p>
      </dgm:t>
    </dgm:pt>
    <dgm:pt modelId="{2DAFDB33-0E9D-41F4-BCE4-22CB73DC9C8A}" type="parTrans" cxnId="{9517EA21-4C6F-427A-91B6-BA6FD4A65882}">
      <dgm:prSet/>
      <dgm:spPr/>
      <dgm:t>
        <a:bodyPr/>
        <a:lstStyle/>
        <a:p>
          <a:endParaRPr lang="ru-RU"/>
        </a:p>
      </dgm:t>
    </dgm:pt>
    <dgm:pt modelId="{5C892D5D-2DB2-4A84-BD3A-09EAC11AB8D7}" type="sibTrans" cxnId="{9517EA21-4C6F-427A-91B6-BA6FD4A65882}">
      <dgm:prSet/>
      <dgm:spPr/>
      <dgm:t>
        <a:bodyPr/>
        <a:lstStyle/>
        <a:p>
          <a:endParaRPr lang="ru-RU"/>
        </a:p>
      </dgm:t>
    </dgm:pt>
    <dgm:pt modelId="{7C5375A7-909D-46C3-8EEB-D23FDF095D05}">
      <dgm:prSet/>
      <dgm:spPr/>
      <dgm:t>
        <a:bodyPr/>
        <a:lstStyle/>
        <a:p>
          <a:r>
            <a:rPr lang="ru-RU" dirty="0"/>
            <a:t>учащиеся (</a:t>
          </a:r>
          <a:r>
            <a:rPr lang="ru-RU" dirty="0" err="1"/>
            <a:t>взаимооценка</a:t>
          </a:r>
          <a:r>
            <a:rPr lang="ru-RU" dirty="0"/>
            <a:t>).</a:t>
          </a:r>
        </a:p>
      </dgm:t>
    </dgm:pt>
    <dgm:pt modelId="{EC6336E4-A52B-4C4F-9AEF-9E32C18834A1}" type="parTrans" cxnId="{19C5DAA5-EE48-4D30-952D-814D8D6EA07B}">
      <dgm:prSet/>
      <dgm:spPr/>
      <dgm:t>
        <a:bodyPr/>
        <a:lstStyle/>
        <a:p>
          <a:endParaRPr lang="ru-RU"/>
        </a:p>
      </dgm:t>
    </dgm:pt>
    <dgm:pt modelId="{BB0B2E7C-00D4-4B24-A814-35FACF7B2428}" type="sibTrans" cxnId="{19C5DAA5-EE48-4D30-952D-814D8D6EA07B}">
      <dgm:prSet/>
      <dgm:spPr/>
      <dgm:t>
        <a:bodyPr/>
        <a:lstStyle/>
        <a:p>
          <a:endParaRPr lang="ru-RU"/>
        </a:p>
      </dgm:t>
    </dgm:pt>
    <dgm:pt modelId="{3503600B-9363-4DC3-92FA-D7235BEB903E}">
      <dgm:prSet/>
      <dgm:spPr/>
      <dgm:t>
        <a:bodyPr/>
        <a:lstStyle/>
        <a:p>
          <a:r>
            <a:rPr lang="ru-RU" dirty="0"/>
            <a:t>анализ результатов проверки позволит </a:t>
          </a:r>
          <a:r>
            <a:rPr lang="ru-RU" b="1" dirty="0"/>
            <a:t>определить уровень владения материалом, выявить ошибки в понимании темы, способность обучающихся их обобщать.</a:t>
          </a:r>
        </a:p>
      </dgm:t>
    </dgm:pt>
    <dgm:pt modelId="{186F9238-93E3-4ACA-B1C6-E8EF04E6D003}" type="parTrans" cxnId="{CD88024B-F8D0-4396-AD97-3964D7AC7A11}">
      <dgm:prSet/>
      <dgm:spPr/>
      <dgm:t>
        <a:bodyPr/>
        <a:lstStyle/>
        <a:p>
          <a:endParaRPr lang="ru-RU"/>
        </a:p>
      </dgm:t>
    </dgm:pt>
    <dgm:pt modelId="{2D25D015-AE2E-4616-9DC5-1DE93B74F6F4}" type="sibTrans" cxnId="{CD88024B-F8D0-4396-AD97-3964D7AC7A11}">
      <dgm:prSet/>
      <dgm:spPr/>
      <dgm:t>
        <a:bodyPr/>
        <a:lstStyle/>
        <a:p>
          <a:endParaRPr lang="ru-RU"/>
        </a:p>
      </dgm:t>
    </dgm:pt>
    <dgm:pt modelId="{6510EEA4-05A5-4E2B-88D5-B3CA43A5A754}" type="pres">
      <dgm:prSet presAssocID="{1DFFF75F-F161-457F-9750-108065F051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ABA99-28B1-49A6-92D0-3EE22DF8FEF5}" type="pres">
      <dgm:prSet presAssocID="{C43A9368-2A8A-48DB-A64A-EDA006F6D7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0E449-C835-4EB8-8050-A1CEE9B21C01}" type="pres">
      <dgm:prSet presAssocID="{C43A9368-2A8A-48DB-A64A-EDA006F6D77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FE9BD-8320-44F8-B5DD-75D80D309E1F}" type="pres">
      <dgm:prSet presAssocID="{0C9EEB73-A868-460D-937F-094E7EB20FDD}" presName="parentText" presStyleLbl="node1" presStyleIdx="1" presStyleCnt="4" custLinFactNeighborY="-13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FE018-BB8D-45D5-AE47-086871009D55}" type="pres">
      <dgm:prSet presAssocID="{0C9EEB73-A868-460D-937F-094E7EB20FD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5DCCA-3F3A-49DC-9855-D4F3CC4D40ED}" type="pres">
      <dgm:prSet presAssocID="{56F5BC1D-FD97-4E11-BDBC-32C94F27DB40}" presName="parentText" presStyleLbl="node1" presStyleIdx="2" presStyleCnt="4" custLinFactNeighborX="1258" custLinFactNeighborY="-10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E4F1C-0042-478C-BB43-B2BD5F7CB3F5}" type="pres">
      <dgm:prSet presAssocID="{56F5BC1D-FD97-4E11-BDBC-32C94F27DB4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621F4-E1E8-4F1D-B70D-22F4849D4454}" type="pres">
      <dgm:prSet presAssocID="{D97D1A0D-C21F-4271-8C98-E72F1D8F8E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3F7A1-A0C0-4C1E-BF2E-672910CEE3B6}" type="pres">
      <dgm:prSet presAssocID="{D97D1A0D-C21F-4271-8C98-E72F1D8F8E9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2B662C-BD41-4687-89A8-7E435F64E88C}" type="presOf" srcId="{56F5BC1D-FD97-4E11-BDBC-32C94F27DB40}" destId="{18E5DCCA-3F3A-49DC-9855-D4F3CC4D40ED}" srcOrd="0" destOrd="0" presId="urn:microsoft.com/office/officeart/2005/8/layout/vList2"/>
    <dgm:cxn modelId="{EE467ED7-4312-41D6-88AD-A6691A4F080D}" type="presOf" srcId="{3503600B-9363-4DC3-92FA-D7235BEB903E}" destId="{A453F7A1-A0C0-4C1E-BF2E-672910CEE3B6}" srcOrd="0" destOrd="0" presId="urn:microsoft.com/office/officeart/2005/8/layout/vList2"/>
    <dgm:cxn modelId="{E1503ED9-07D5-467E-B14E-AD55238DFE6C}" srcId="{C43A9368-2A8A-48DB-A64A-EDA006F6D777}" destId="{F151E5D3-8B3E-45F6-AEF3-0D178679A914}" srcOrd="0" destOrd="0" parTransId="{D7ED5184-F007-41DA-9446-C048A7D7350F}" sibTransId="{96DFC593-BA89-49EF-8005-D2022AA8CC96}"/>
    <dgm:cxn modelId="{20D7E4B0-6D8E-4442-9989-3C8F10703669}" srcId="{1DFFF75F-F161-457F-9750-108065F05129}" destId="{C43A9368-2A8A-48DB-A64A-EDA006F6D777}" srcOrd="0" destOrd="0" parTransId="{0AC25BC5-847A-4CCE-B542-9B3C90A237CD}" sibTransId="{744F31B8-EB3E-42AA-B4EA-55E2BD9DB1BA}"/>
    <dgm:cxn modelId="{4A913ED0-FCB2-4C56-9518-2C7B930E9D73}" srcId="{1DFFF75F-F161-457F-9750-108065F05129}" destId="{D97D1A0D-C21F-4271-8C98-E72F1D8F8E94}" srcOrd="3" destOrd="0" parTransId="{46A928DD-BF51-434A-A90C-AD7D7245C48B}" sibTransId="{90E4FDD4-B7D3-4505-B785-9A0EFAB7F99E}"/>
    <dgm:cxn modelId="{43F6645F-1C8F-4EA9-AF84-4FB5C6C4B3E1}" type="presOf" srcId="{F151E5D3-8B3E-45F6-AEF3-0D178679A914}" destId="{3AA0E449-C835-4EB8-8050-A1CEE9B21C01}" srcOrd="0" destOrd="0" presId="urn:microsoft.com/office/officeart/2005/8/layout/vList2"/>
    <dgm:cxn modelId="{CD88024B-F8D0-4396-AD97-3964D7AC7A11}" srcId="{D97D1A0D-C21F-4271-8C98-E72F1D8F8E94}" destId="{3503600B-9363-4DC3-92FA-D7235BEB903E}" srcOrd="0" destOrd="0" parTransId="{186F9238-93E3-4ACA-B1C6-E8EF04E6D003}" sibTransId="{2D25D015-AE2E-4616-9DC5-1DE93B74F6F4}"/>
    <dgm:cxn modelId="{19C5DAA5-EE48-4D30-952D-814D8D6EA07B}" srcId="{56F5BC1D-FD97-4E11-BDBC-32C94F27DB40}" destId="{7C5375A7-909D-46C3-8EEB-D23FDF095D05}" srcOrd="0" destOrd="0" parTransId="{EC6336E4-A52B-4C4F-9AEF-9E32C18834A1}" sibTransId="{BB0B2E7C-00D4-4B24-A814-35FACF7B2428}"/>
    <dgm:cxn modelId="{A807CC08-FFF1-4FD6-A762-FED667E382F2}" type="presOf" srcId="{1DFFF75F-F161-457F-9750-108065F05129}" destId="{6510EEA4-05A5-4E2B-88D5-B3CA43A5A754}" srcOrd="0" destOrd="0" presId="urn:microsoft.com/office/officeart/2005/8/layout/vList2"/>
    <dgm:cxn modelId="{3FBB8E7E-E61C-4954-9E9A-845A329929EA}" type="presOf" srcId="{8AAAF267-45BC-4059-BE85-B0574D313B42}" destId="{5D1FE018-BB8D-45D5-AE47-086871009D55}" srcOrd="0" destOrd="0" presId="urn:microsoft.com/office/officeart/2005/8/layout/vList2"/>
    <dgm:cxn modelId="{33F1804E-1C31-4E06-BE20-4F98DEA2DAE3}" type="presOf" srcId="{C43A9368-2A8A-48DB-A64A-EDA006F6D777}" destId="{035ABA99-28B1-49A6-92D0-3EE22DF8FEF5}" srcOrd="0" destOrd="0" presId="urn:microsoft.com/office/officeart/2005/8/layout/vList2"/>
    <dgm:cxn modelId="{1F753222-39D3-4B28-9FF3-BA26BE0444F6}" srcId="{1DFFF75F-F161-457F-9750-108065F05129}" destId="{0C9EEB73-A868-460D-937F-094E7EB20FDD}" srcOrd="1" destOrd="0" parTransId="{F0CC433E-0ED6-43C2-B235-685B1E97A4A9}" sibTransId="{806B9747-A804-4A33-8C4F-12E35AC8174E}"/>
    <dgm:cxn modelId="{9517EA21-4C6F-427A-91B6-BA6FD4A65882}" srcId="{0C9EEB73-A868-460D-937F-094E7EB20FDD}" destId="{8AAAF267-45BC-4059-BE85-B0574D313B42}" srcOrd="0" destOrd="0" parTransId="{2DAFDB33-0E9D-41F4-BCE4-22CB73DC9C8A}" sibTransId="{5C892D5D-2DB2-4A84-BD3A-09EAC11AB8D7}"/>
    <dgm:cxn modelId="{B0E56B32-0094-461F-AAEA-21F9BB7EC5A5}" type="presOf" srcId="{0C9EEB73-A868-460D-937F-094E7EB20FDD}" destId="{AA7FE9BD-8320-44F8-B5DD-75D80D309E1F}" srcOrd="0" destOrd="0" presId="urn:microsoft.com/office/officeart/2005/8/layout/vList2"/>
    <dgm:cxn modelId="{10C12A74-2529-4342-805D-F8719F529BC8}" type="presOf" srcId="{D97D1A0D-C21F-4271-8C98-E72F1D8F8E94}" destId="{EC2621F4-E1E8-4F1D-B70D-22F4849D4454}" srcOrd="0" destOrd="0" presId="urn:microsoft.com/office/officeart/2005/8/layout/vList2"/>
    <dgm:cxn modelId="{09600814-BD0E-46D5-8F5A-EB1D4A886FDD}" srcId="{1DFFF75F-F161-457F-9750-108065F05129}" destId="{56F5BC1D-FD97-4E11-BDBC-32C94F27DB40}" srcOrd="2" destOrd="0" parTransId="{79CD9B50-04A8-43E9-A6EA-472F75DA931B}" sibTransId="{CC26EED8-77A7-4E65-9C1C-FBAD2A1D394C}"/>
    <dgm:cxn modelId="{6E206E5E-91B8-4C1C-ADE1-71B108EECF82}" type="presOf" srcId="{7C5375A7-909D-46C3-8EEB-D23FDF095D05}" destId="{3B8E4F1C-0042-478C-BB43-B2BD5F7CB3F5}" srcOrd="0" destOrd="0" presId="urn:microsoft.com/office/officeart/2005/8/layout/vList2"/>
    <dgm:cxn modelId="{F933EA4E-28FE-49F6-8D90-4EC87AC08944}" type="presParOf" srcId="{6510EEA4-05A5-4E2B-88D5-B3CA43A5A754}" destId="{035ABA99-28B1-49A6-92D0-3EE22DF8FEF5}" srcOrd="0" destOrd="0" presId="urn:microsoft.com/office/officeart/2005/8/layout/vList2"/>
    <dgm:cxn modelId="{E7ABD964-AA95-439B-BD3B-27EF47A23A9D}" type="presParOf" srcId="{6510EEA4-05A5-4E2B-88D5-B3CA43A5A754}" destId="{3AA0E449-C835-4EB8-8050-A1CEE9B21C01}" srcOrd="1" destOrd="0" presId="urn:microsoft.com/office/officeart/2005/8/layout/vList2"/>
    <dgm:cxn modelId="{0A3BDF4A-7679-4540-BDFE-5729F15BAA20}" type="presParOf" srcId="{6510EEA4-05A5-4E2B-88D5-B3CA43A5A754}" destId="{AA7FE9BD-8320-44F8-B5DD-75D80D309E1F}" srcOrd="2" destOrd="0" presId="urn:microsoft.com/office/officeart/2005/8/layout/vList2"/>
    <dgm:cxn modelId="{B7BB7B1D-ECE9-4705-8652-BBDA7E800F47}" type="presParOf" srcId="{6510EEA4-05A5-4E2B-88D5-B3CA43A5A754}" destId="{5D1FE018-BB8D-45D5-AE47-086871009D55}" srcOrd="3" destOrd="0" presId="urn:microsoft.com/office/officeart/2005/8/layout/vList2"/>
    <dgm:cxn modelId="{68A89D8C-DCB9-4FFC-98D0-4474A9E58726}" type="presParOf" srcId="{6510EEA4-05A5-4E2B-88D5-B3CA43A5A754}" destId="{18E5DCCA-3F3A-49DC-9855-D4F3CC4D40ED}" srcOrd="4" destOrd="0" presId="urn:microsoft.com/office/officeart/2005/8/layout/vList2"/>
    <dgm:cxn modelId="{F50E71C7-8F35-43E2-8B11-457D9ACDA92C}" type="presParOf" srcId="{6510EEA4-05A5-4E2B-88D5-B3CA43A5A754}" destId="{3B8E4F1C-0042-478C-BB43-B2BD5F7CB3F5}" srcOrd="5" destOrd="0" presId="urn:microsoft.com/office/officeart/2005/8/layout/vList2"/>
    <dgm:cxn modelId="{3273EA89-6522-4A36-A944-A1D2C38AC818}" type="presParOf" srcId="{6510EEA4-05A5-4E2B-88D5-B3CA43A5A754}" destId="{EC2621F4-E1E8-4F1D-B70D-22F4849D4454}" srcOrd="6" destOrd="0" presId="urn:microsoft.com/office/officeart/2005/8/layout/vList2"/>
    <dgm:cxn modelId="{F517C6B8-91BE-4256-8708-E9ECA561214F}" type="presParOf" srcId="{6510EEA4-05A5-4E2B-88D5-B3CA43A5A754}" destId="{A453F7A1-A0C0-4C1E-BF2E-672910CEE3B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724B5D-EC63-45C2-BD3A-5E7EC4FDECC8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62A2748-A4BB-4CB3-BD9E-2948E047517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Описание</a:t>
          </a:r>
          <a:r>
            <a:rPr lang="ru-RU" dirty="0"/>
            <a:t>:</a:t>
          </a:r>
        </a:p>
      </dgm:t>
    </dgm:pt>
    <dgm:pt modelId="{AE1CD38D-EEF3-4C29-86F3-47D3FA2BCFB8}" type="parTrans" cxnId="{261BF163-2847-4A10-9339-15CF7480C18C}">
      <dgm:prSet/>
      <dgm:spPr/>
      <dgm:t>
        <a:bodyPr/>
        <a:lstStyle/>
        <a:p>
          <a:endParaRPr lang="ru-RU"/>
        </a:p>
      </dgm:t>
    </dgm:pt>
    <dgm:pt modelId="{9DA6BEE3-54EC-4657-B7EB-CF8A23F278EE}" type="sibTrans" cxnId="{261BF163-2847-4A10-9339-15CF7480C18C}">
      <dgm:prSet/>
      <dgm:spPr/>
      <dgm:t>
        <a:bodyPr/>
        <a:lstStyle/>
        <a:p>
          <a:endParaRPr lang="ru-RU"/>
        </a:p>
      </dgm:t>
    </dgm:pt>
    <dgm:pt modelId="{BEF3D686-ADD8-4B0C-A252-1662E76F2C7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Оцениваемые результаты</a:t>
          </a:r>
          <a:r>
            <a:rPr lang="ru-RU" dirty="0"/>
            <a:t>:</a:t>
          </a:r>
        </a:p>
      </dgm:t>
    </dgm:pt>
    <dgm:pt modelId="{89309F74-8731-44DB-BA51-0DC7F9226264}" type="parTrans" cxnId="{E75BD5F9-C7F3-4BE8-B6B4-9D653D4B8E2A}">
      <dgm:prSet/>
      <dgm:spPr/>
      <dgm:t>
        <a:bodyPr/>
        <a:lstStyle/>
        <a:p>
          <a:endParaRPr lang="ru-RU"/>
        </a:p>
      </dgm:t>
    </dgm:pt>
    <dgm:pt modelId="{056DD721-6F04-44EE-AD51-8622364B67A1}" type="sibTrans" cxnId="{E75BD5F9-C7F3-4BE8-B6B4-9D653D4B8E2A}">
      <dgm:prSet/>
      <dgm:spPr/>
      <dgm:t>
        <a:bodyPr/>
        <a:lstStyle/>
        <a:p>
          <a:endParaRPr lang="ru-RU"/>
        </a:p>
      </dgm:t>
    </dgm:pt>
    <dgm:pt modelId="{ED1D6DEF-0F6F-4D14-9959-2C674765E36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Кто проводит оценивание</a:t>
          </a:r>
          <a:r>
            <a:rPr lang="ru-RU" dirty="0"/>
            <a:t>: учитель.</a:t>
          </a:r>
        </a:p>
      </dgm:t>
    </dgm:pt>
    <dgm:pt modelId="{369EDB78-6F3A-450C-B1CF-E693BB0D64EB}" type="parTrans" cxnId="{40D20182-5234-4625-8553-6F1165366421}">
      <dgm:prSet/>
      <dgm:spPr/>
      <dgm:t>
        <a:bodyPr/>
        <a:lstStyle/>
        <a:p>
          <a:endParaRPr lang="ru-RU"/>
        </a:p>
      </dgm:t>
    </dgm:pt>
    <dgm:pt modelId="{CD61FB59-D986-40DA-B9E0-EA68AF1A78C1}" type="sibTrans" cxnId="{40D20182-5234-4625-8553-6F1165366421}">
      <dgm:prSet/>
      <dgm:spPr/>
      <dgm:t>
        <a:bodyPr/>
        <a:lstStyle/>
        <a:p>
          <a:endParaRPr lang="ru-RU"/>
        </a:p>
      </dgm:t>
    </dgm:pt>
    <dgm:pt modelId="{6C559856-93C8-4F81-9E18-48DA7FC316C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Цель проведения</a:t>
          </a:r>
          <a:r>
            <a:rPr lang="ru-RU" dirty="0"/>
            <a:t>:</a:t>
          </a:r>
        </a:p>
      </dgm:t>
    </dgm:pt>
    <dgm:pt modelId="{9797559D-0C7A-4FC7-9F05-199B6EE98425}" type="parTrans" cxnId="{E714BDD3-15D3-4854-8625-D0769FA5B8D4}">
      <dgm:prSet/>
      <dgm:spPr/>
      <dgm:t>
        <a:bodyPr/>
        <a:lstStyle/>
        <a:p>
          <a:endParaRPr lang="ru-RU"/>
        </a:p>
      </dgm:t>
    </dgm:pt>
    <dgm:pt modelId="{32104CF3-7D5A-41D8-877D-6EE201D0E028}" type="sibTrans" cxnId="{E714BDD3-15D3-4854-8625-D0769FA5B8D4}">
      <dgm:prSet/>
      <dgm:spPr/>
      <dgm:t>
        <a:bodyPr/>
        <a:lstStyle/>
        <a:p>
          <a:endParaRPr lang="ru-RU"/>
        </a:p>
      </dgm:t>
    </dgm:pt>
    <dgm:pt modelId="{7CDD1BF1-2200-4457-A77E-54C71C70584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/>
            <a:t>Пример использования:</a:t>
          </a:r>
          <a:endParaRPr lang="ru-RU" dirty="0"/>
        </a:p>
      </dgm:t>
    </dgm:pt>
    <dgm:pt modelId="{01F51704-FA47-4DB9-AD29-CD8398EDC418}" type="parTrans" cxnId="{F1AAF4B3-8069-4838-A50E-9F8DAC02BCBA}">
      <dgm:prSet/>
      <dgm:spPr/>
      <dgm:t>
        <a:bodyPr/>
        <a:lstStyle/>
        <a:p>
          <a:endParaRPr lang="ru-RU"/>
        </a:p>
      </dgm:t>
    </dgm:pt>
    <dgm:pt modelId="{356D963A-DD02-4C4A-B6DC-91C88284C9F1}" type="sibTrans" cxnId="{F1AAF4B3-8069-4838-A50E-9F8DAC02BCBA}">
      <dgm:prSet/>
      <dgm:spPr/>
      <dgm:t>
        <a:bodyPr/>
        <a:lstStyle/>
        <a:p>
          <a:endParaRPr lang="ru-RU"/>
        </a:p>
      </dgm:t>
    </dgm:pt>
    <dgm:pt modelId="{D60EFC97-8CC5-4B29-82FA-0F47897531D7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предсказать влияние отмены крепостного права на развитие промышленности и сельского хозяйства;</a:t>
          </a:r>
        </a:p>
      </dgm:t>
    </dgm:pt>
    <dgm:pt modelId="{3425BBD4-9BB7-42E8-8071-4254669826DC}" type="parTrans" cxnId="{03124086-5EC6-4B17-B482-3E566EFB51EE}">
      <dgm:prSet/>
      <dgm:spPr/>
      <dgm:t>
        <a:bodyPr/>
        <a:lstStyle/>
        <a:p>
          <a:endParaRPr lang="ru-RU"/>
        </a:p>
      </dgm:t>
    </dgm:pt>
    <dgm:pt modelId="{9508661F-FFDA-40D7-B922-E181C583461A}" type="sibTrans" cxnId="{03124086-5EC6-4B17-B482-3E566EFB51EE}">
      <dgm:prSet/>
      <dgm:spPr/>
      <dgm:t>
        <a:bodyPr/>
        <a:lstStyle/>
        <a:p>
          <a:endParaRPr lang="ru-RU"/>
        </a:p>
      </dgm:t>
    </dgm:pt>
    <dgm:pt modelId="{D305F92B-0FE2-473D-A4B4-B8AB42C7EFEC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объяснить предпосылки отмены крепостного права;</a:t>
          </a:r>
        </a:p>
      </dgm:t>
    </dgm:pt>
    <dgm:pt modelId="{4495949D-A62E-4A3A-8512-2A3BED80F714}" type="parTrans" cxnId="{9C4C08CB-7E8C-4074-8653-9C55F49FB4AB}">
      <dgm:prSet/>
      <dgm:spPr/>
      <dgm:t>
        <a:bodyPr/>
        <a:lstStyle/>
        <a:p>
          <a:endParaRPr lang="ru-RU"/>
        </a:p>
      </dgm:t>
    </dgm:pt>
    <dgm:pt modelId="{EC8BC4DD-BBA5-4132-92F2-47487057F79B}" type="sibTrans" cxnId="{9C4C08CB-7E8C-4074-8653-9C55F49FB4AB}">
      <dgm:prSet/>
      <dgm:spPr/>
      <dgm:t>
        <a:bodyPr/>
        <a:lstStyle/>
        <a:p>
          <a:endParaRPr lang="ru-RU"/>
        </a:p>
      </dgm:t>
    </dgm:pt>
    <dgm:pt modelId="{6A33BE8A-79DC-40ED-ACE3-0ECF916CF7DA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обобщить историческую ситуацию на момент отмены крепостного права;</a:t>
          </a:r>
        </a:p>
      </dgm:t>
    </dgm:pt>
    <dgm:pt modelId="{E10F5939-0F6F-4EF8-B92D-0F17CF993619}" type="parTrans" cxnId="{9258F249-AAAD-4BF0-B7EE-398206888610}">
      <dgm:prSet/>
      <dgm:spPr/>
      <dgm:t>
        <a:bodyPr/>
        <a:lstStyle/>
        <a:p>
          <a:endParaRPr lang="ru-RU"/>
        </a:p>
      </dgm:t>
    </dgm:pt>
    <dgm:pt modelId="{91CD180B-E5D3-4500-91E5-993950ECFC9B}" type="sibTrans" cxnId="{9258F249-AAAD-4BF0-B7EE-398206888610}">
      <dgm:prSet/>
      <dgm:spPr/>
      <dgm:t>
        <a:bodyPr/>
        <a:lstStyle/>
        <a:p>
          <a:endParaRPr lang="ru-RU"/>
        </a:p>
      </dgm:t>
    </dgm:pt>
    <dgm:pt modelId="{BE506484-36D1-4A89-B060-CF2BEA349779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оценить положительные и отрицательные стороны отмены крепостного права с точки зрения крестьян.</a:t>
          </a:r>
        </a:p>
      </dgm:t>
    </dgm:pt>
    <dgm:pt modelId="{B736B25E-A2B4-4437-9C88-FB5E18391D8E}" type="parTrans" cxnId="{B7A731FA-D285-4763-B3A4-AB957FF86307}">
      <dgm:prSet/>
      <dgm:spPr/>
      <dgm:t>
        <a:bodyPr/>
        <a:lstStyle/>
        <a:p>
          <a:endParaRPr lang="ru-RU"/>
        </a:p>
      </dgm:t>
    </dgm:pt>
    <dgm:pt modelId="{DFC6B9C5-C2C2-449F-A923-BF0AB19BDA56}" type="sibTrans" cxnId="{B7A731FA-D285-4763-B3A4-AB957FF86307}">
      <dgm:prSet/>
      <dgm:spPr/>
      <dgm:t>
        <a:bodyPr/>
        <a:lstStyle/>
        <a:p>
          <a:endParaRPr lang="ru-RU"/>
        </a:p>
      </dgm:t>
    </dgm:pt>
    <dgm:pt modelId="{383B9240-84D3-49C0-9ACC-6EA9F6DFFAF6}">
      <dgm:prSet phldrT="[Текст]" custT="1"/>
      <dgm:spPr/>
      <dgm:t>
        <a:bodyPr/>
        <a:lstStyle/>
        <a:p>
          <a:r>
            <a:rPr lang="ru-RU" sz="1400" dirty="0"/>
            <a:t>учитель </a:t>
          </a:r>
          <a:r>
            <a:rPr lang="ru-RU" sz="1800" b="1" dirty="0"/>
            <a:t>создает таблицу из четырех ячеек </a:t>
          </a:r>
          <a:r>
            <a:rPr lang="ru-RU" sz="1400" dirty="0"/>
            <a:t>(квадратов) с надписями</a:t>
          </a:r>
          <a:r>
            <a:rPr lang="ru-RU" sz="2000" b="1" dirty="0"/>
            <a:t>:  «предсказать», «объяснить, «обобщить» и «оценить». </a:t>
          </a:r>
          <a:r>
            <a:rPr lang="ru-RU" sz="1400" dirty="0"/>
            <a:t>После объяснения нового материала он просит каждого обучающегося </a:t>
          </a:r>
          <a:r>
            <a:rPr lang="ru-RU" sz="1600" u="sng" dirty="0"/>
            <a:t>выбрать для себя определенный квадрат</a:t>
          </a:r>
          <a:r>
            <a:rPr lang="ru-RU" sz="1400" dirty="0"/>
            <a:t>. При этом учитель поясняет, что таким образом каждый учащийся выбирает себе задание определенного типа, которое ему нужно будет выполнить по изучаемой теме. Затем, в зависимости от выбора учеником ячейки (квадрата), учитель задает вопрос. Данный вид оценивания проводится в устной форме.</a:t>
          </a:r>
        </a:p>
      </dgm:t>
    </dgm:pt>
    <dgm:pt modelId="{C2DE8AFB-0827-49B1-8878-90FF1D3207DA}" type="parTrans" cxnId="{A20AF615-F4FE-483D-B39B-23286AA0A893}">
      <dgm:prSet/>
      <dgm:spPr/>
      <dgm:t>
        <a:bodyPr/>
        <a:lstStyle/>
        <a:p>
          <a:endParaRPr lang="ru-RU"/>
        </a:p>
      </dgm:t>
    </dgm:pt>
    <dgm:pt modelId="{818FA939-8AA7-4581-B3BA-3DD14F5DB7BF}" type="sibTrans" cxnId="{A20AF615-F4FE-483D-B39B-23286AA0A893}">
      <dgm:prSet/>
      <dgm:spPr/>
      <dgm:t>
        <a:bodyPr/>
        <a:lstStyle/>
        <a:p>
          <a:endParaRPr lang="ru-RU"/>
        </a:p>
      </dgm:t>
    </dgm:pt>
    <dgm:pt modelId="{347E0AB0-CD84-4E4F-B735-85A32939B687}">
      <dgm:prSet/>
      <dgm:spPr/>
      <dgm:t>
        <a:bodyPr/>
        <a:lstStyle/>
        <a:p>
          <a:r>
            <a:rPr lang="ru-RU" dirty="0"/>
            <a:t>предметные и </a:t>
          </a:r>
          <a:r>
            <a:rPr lang="ru-RU" dirty="0" err="1"/>
            <a:t>метапредметные</a:t>
          </a:r>
          <a:r>
            <a:rPr lang="ru-RU" dirty="0"/>
            <a:t>.</a:t>
          </a:r>
        </a:p>
      </dgm:t>
    </dgm:pt>
    <dgm:pt modelId="{3EBD29A7-8AB1-40E6-9842-69654682E9F7}" type="parTrans" cxnId="{4723BA03-933E-43E8-B052-DF690081F99C}">
      <dgm:prSet/>
      <dgm:spPr/>
      <dgm:t>
        <a:bodyPr/>
        <a:lstStyle/>
        <a:p>
          <a:endParaRPr lang="ru-RU"/>
        </a:p>
      </dgm:t>
    </dgm:pt>
    <dgm:pt modelId="{A986A331-A74B-474E-BD39-D0A7B99F7B06}" type="sibTrans" cxnId="{4723BA03-933E-43E8-B052-DF690081F99C}">
      <dgm:prSet/>
      <dgm:spPr/>
      <dgm:t>
        <a:bodyPr/>
        <a:lstStyle/>
        <a:p>
          <a:endParaRPr lang="ru-RU"/>
        </a:p>
      </dgm:t>
    </dgm:pt>
    <dgm:pt modelId="{851F6655-3068-41BA-88B7-D8B9CE7F9C25}">
      <dgm:prSet custT="1"/>
      <dgm:spPr/>
      <dgm:t>
        <a:bodyPr/>
        <a:lstStyle/>
        <a:p>
          <a:r>
            <a:rPr lang="ru-RU" sz="1400" dirty="0"/>
            <a:t>анализ ответов учеников дает возможность учителю </a:t>
          </a:r>
          <a:r>
            <a:rPr lang="ru-RU" sz="1800" b="1" dirty="0"/>
            <a:t>оценить уровень понимания изученной темы</a:t>
          </a:r>
          <a:r>
            <a:rPr lang="ru-RU" sz="1400" dirty="0"/>
            <a:t>, а также </a:t>
          </a:r>
          <a:r>
            <a:rPr lang="ru-RU" sz="1600" b="1" dirty="0" err="1"/>
            <a:t>метапредметные</a:t>
          </a:r>
          <a:r>
            <a:rPr lang="ru-RU" sz="1600" b="1" dirty="0"/>
            <a:t> навыки </a:t>
          </a:r>
          <a:r>
            <a:rPr lang="ru-RU" sz="1400" dirty="0"/>
            <a:t>обучающихся (познавательные).</a:t>
          </a:r>
        </a:p>
      </dgm:t>
    </dgm:pt>
    <dgm:pt modelId="{CCE2E6A7-7EB4-4AA6-9936-3E1B536462C1}" type="parTrans" cxnId="{51D6036B-8B85-4B7C-A045-9DA2BDE29553}">
      <dgm:prSet/>
      <dgm:spPr/>
      <dgm:t>
        <a:bodyPr/>
        <a:lstStyle/>
        <a:p>
          <a:endParaRPr lang="ru-RU"/>
        </a:p>
      </dgm:t>
    </dgm:pt>
    <dgm:pt modelId="{89100F0A-E838-42A3-B8AC-096348693EE8}" type="sibTrans" cxnId="{51D6036B-8B85-4B7C-A045-9DA2BDE29553}">
      <dgm:prSet/>
      <dgm:spPr/>
      <dgm:t>
        <a:bodyPr/>
        <a:lstStyle/>
        <a:p>
          <a:endParaRPr lang="ru-RU"/>
        </a:p>
      </dgm:t>
    </dgm:pt>
    <dgm:pt modelId="{31DD9048-7102-4D12-AB53-54FB9F1A6455}">
      <dgm:prSet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После изучения темы «Отмена крепостного права» учитель предлагает обучающимся в зависимости от квадрата выполнить задание:</a:t>
          </a:r>
        </a:p>
      </dgm:t>
    </dgm:pt>
    <dgm:pt modelId="{29AFE97B-2981-4667-919F-BD42AE2A1702}" type="sibTrans" cxnId="{0815799E-0DB8-48AD-BEBA-3A3EB3A4F2CB}">
      <dgm:prSet/>
      <dgm:spPr/>
      <dgm:t>
        <a:bodyPr/>
        <a:lstStyle/>
        <a:p>
          <a:endParaRPr lang="ru-RU"/>
        </a:p>
      </dgm:t>
    </dgm:pt>
    <dgm:pt modelId="{11E83F17-6A00-4F92-9063-ABC2527495A8}" type="parTrans" cxnId="{0815799E-0DB8-48AD-BEBA-3A3EB3A4F2CB}">
      <dgm:prSet/>
      <dgm:spPr/>
      <dgm:t>
        <a:bodyPr/>
        <a:lstStyle/>
        <a:p>
          <a:endParaRPr lang="ru-RU"/>
        </a:p>
      </dgm:t>
    </dgm:pt>
    <dgm:pt modelId="{8C29E08B-B70B-419A-B386-1482DFA810C4}" type="pres">
      <dgm:prSet presAssocID="{02724B5D-EC63-45C2-BD3A-5E7EC4FDEC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9D1E94-CE1E-4670-9486-EE3FAC9BAFC2}" type="pres">
      <dgm:prSet presAssocID="{F62A2748-A4BB-4CB3-BD9E-2948E04751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10BD3-B746-4937-821F-D473F094A12A}" type="pres">
      <dgm:prSet presAssocID="{F62A2748-A4BB-4CB3-BD9E-2948E047517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59195-C657-4224-8997-920BCC6DEFCB}" type="pres">
      <dgm:prSet presAssocID="{BEF3D686-ADD8-4B0C-A252-1662E76F2C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337C4-B624-407C-BEAB-665ED376C0E3}" type="pres">
      <dgm:prSet presAssocID="{BEF3D686-ADD8-4B0C-A252-1662E76F2C7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67C82-2ABB-43A1-B60E-8EC6013C8E11}" type="pres">
      <dgm:prSet presAssocID="{ED1D6DEF-0F6F-4D14-9959-2C674765E3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73391-1D30-4759-967B-2B47DB2C201B}" type="pres">
      <dgm:prSet presAssocID="{CD61FB59-D986-40DA-B9E0-EA68AF1A78C1}" presName="spacer" presStyleCnt="0"/>
      <dgm:spPr/>
    </dgm:pt>
    <dgm:pt modelId="{6DAF5FB2-72C3-40E2-B858-5DE21B3E0848}" type="pres">
      <dgm:prSet presAssocID="{6C559856-93C8-4F81-9E18-48DA7FC316C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718F3-F73F-41F6-B664-C67FB99E7B0D}" type="pres">
      <dgm:prSet presAssocID="{6C559856-93C8-4F81-9E18-48DA7FC316C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C9950-C93E-468B-A75A-7FF6FB5F4887}" type="pres">
      <dgm:prSet presAssocID="{7CDD1BF1-2200-4457-A77E-54C71C7058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374B6-1D01-46F4-9875-8C5952FCBF36}" type="pres">
      <dgm:prSet presAssocID="{7CDD1BF1-2200-4457-A77E-54C71C70584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14BDD3-15D3-4854-8625-D0769FA5B8D4}" srcId="{02724B5D-EC63-45C2-BD3A-5E7EC4FDECC8}" destId="{6C559856-93C8-4F81-9E18-48DA7FC316C2}" srcOrd="3" destOrd="0" parTransId="{9797559D-0C7A-4FC7-9F05-199B6EE98425}" sibTransId="{32104CF3-7D5A-41D8-877D-6EE201D0E028}"/>
    <dgm:cxn modelId="{B7A731FA-D285-4763-B3A4-AB957FF86307}" srcId="{7CDD1BF1-2200-4457-A77E-54C71C705843}" destId="{BE506484-36D1-4A89-B060-CF2BEA349779}" srcOrd="4" destOrd="0" parTransId="{B736B25E-A2B4-4437-9C88-FB5E18391D8E}" sibTransId="{DFC6B9C5-C2C2-449F-A923-BF0AB19BDA56}"/>
    <dgm:cxn modelId="{7C39875B-2793-413E-A56C-7A05F43B3EB8}" type="presOf" srcId="{347E0AB0-CD84-4E4F-B735-85A32939B687}" destId="{2C5337C4-B624-407C-BEAB-665ED376C0E3}" srcOrd="0" destOrd="0" presId="urn:microsoft.com/office/officeart/2005/8/layout/vList2"/>
    <dgm:cxn modelId="{203E550A-346F-452A-8CBD-11CF0FEC8DFB}" type="presOf" srcId="{D305F92B-0FE2-473D-A4B4-B8AB42C7EFEC}" destId="{CE4374B6-1D01-46F4-9875-8C5952FCBF36}" srcOrd="0" destOrd="2" presId="urn:microsoft.com/office/officeart/2005/8/layout/vList2"/>
    <dgm:cxn modelId="{1B20D98C-5B09-41FE-8758-3E4D98B5B69B}" type="presOf" srcId="{BE506484-36D1-4A89-B060-CF2BEA349779}" destId="{CE4374B6-1D01-46F4-9875-8C5952FCBF36}" srcOrd="0" destOrd="4" presId="urn:microsoft.com/office/officeart/2005/8/layout/vList2"/>
    <dgm:cxn modelId="{51D6036B-8B85-4B7C-A045-9DA2BDE29553}" srcId="{6C559856-93C8-4F81-9E18-48DA7FC316C2}" destId="{851F6655-3068-41BA-88B7-D8B9CE7F9C25}" srcOrd="0" destOrd="0" parTransId="{CCE2E6A7-7EB4-4AA6-9936-3E1B536462C1}" sibTransId="{89100F0A-E838-42A3-B8AC-096348693EE8}"/>
    <dgm:cxn modelId="{03124086-5EC6-4B17-B482-3E566EFB51EE}" srcId="{7CDD1BF1-2200-4457-A77E-54C71C705843}" destId="{D60EFC97-8CC5-4B29-82FA-0F47897531D7}" srcOrd="1" destOrd="0" parTransId="{3425BBD4-9BB7-42E8-8071-4254669826DC}" sibTransId="{9508661F-FFDA-40D7-B922-E181C583461A}"/>
    <dgm:cxn modelId="{2CF35DDE-4B19-4107-A0BB-236E1AB85C32}" type="presOf" srcId="{ED1D6DEF-0F6F-4D14-9959-2C674765E36A}" destId="{D0967C82-2ABB-43A1-B60E-8EC6013C8E11}" srcOrd="0" destOrd="0" presId="urn:microsoft.com/office/officeart/2005/8/layout/vList2"/>
    <dgm:cxn modelId="{CD75FFE8-E7F2-4A67-BCF6-A9DCF0074127}" type="presOf" srcId="{02724B5D-EC63-45C2-BD3A-5E7EC4FDECC8}" destId="{8C29E08B-B70B-419A-B386-1482DFA810C4}" srcOrd="0" destOrd="0" presId="urn:microsoft.com/office/officeart/2005/8/layout/vList2"/>
    <dgm:cxn modelId="{E4783CBC-1157-458D-AF0E-297C708363FA}" type="presOf" srcId="{6C559856-93C8-4F81-9E18-48DA7FC316C2}" destId="{6DAF5FB2-72C3-40E2-B858-5DE21B3E0848}" srcOrd="0" destOrd="0" presId="urn:microsoft.com/office/officeart/2005/8/layout/vList2"/>
    <dgm:cxn modelId="{E75BD5F9-C7F3-4BE8-B6B4-9D653D4B8E2A}" srcId="{02724B5D-EC63-45C2-BD3A-5E7EC4FDECC8}" destId="{BEF3D686-ADD8-4B0C-A252-1662E76F2C75}" srcOrd="1" destOrd="0" parTransId="{89309F74-8731-44DB-BA51-0DC7F9226264}" sibTransId="{056DD721-6F04-44EE-AD51-8622364B67A1}"/>
    <dgm:cxn modelId="{9C4C08CB-7E8C-4074-8653-9C55F49FB4AB}" srcId="{7CDD1BF1-2200-4457-A77E-54C71C705843}" destId="{D305F92B-0FE2-473D-A4B4-B8AB42C7EFEC}" srcOrd="2" destOrd="0" parTransId="{4495949D-A62E-4A3A-8512-2A3BED80F714}" sibTransId="{EC8BC4DD-BBA5-4132-92F2-47487057F79B}"/>
    <dgm:cxn modelId="{B8962411-FC20-458F-989E-503AFFDA7134}" type="presOf" srcId="{851F6655-3068-41BA-88B7-D8B9CE7F9C25}" destId="{C51718F3-F73F-41F6-B664-C67FB99E7B0D}" srcOrd="0" destOrd="0" presId="urn:microsoft.com/office/officeart/2005/8/layout/vList2"/>
    <dgm:cxn modelId="{4723BA03-933E-43E8-B052-DF690081F99C}" srcId="{BEF3D686-ADD8-4B0C-A252-1662E76F2C75}" destId="{347E0AB0-CD84-4E4F-B735-85A32939B687}" srcOrd="0" destOrd="0" parTransId="{3EBD29A7-8AB1-40E6-9842-69654682E9F7}" sibTransId="{A986A331-A74B-474E-BD39-D0A7B99F7B06}"/>
    <dgm:cxn modelId="{9258F249-AAAD-4BF0-B7EE-398206888610}" srcId="{7CDD1BF1-2200-4457-A77E-54C71C705843}" destId="{6A33BE8A-79DC-40ED-ACE3-0ECF916CF7DA}" srcOrd="3" destOrd="0" parTransId="{E10F5939-0F6F-4EF8-B92D-0F17CF993619}" sibTransId="{91CD180B-E5D3-4500-91E5-993950ECFC9B}"/>
    <dgm:cxn modelId="{0815799E-0DB8-48AD-BEBA-3A3EB3A4F2CB}" srcId="{7CDD1BF1-2200-4457-A77E-54C71C705843}" destId="{31DD9048-7102-4D12-AB53-54FB9F1A6455}" srcOrd="0" destOrd="0" parTransId="{11E83F17-6A00-4F92-9063-ABC2527495A8}" sibTransId="{29AFE97B-2981-4667-919F-BD42AE2A1702}"/>
    <dgm:cxn modelId="{261BF163-2847-4A10-9339-15CF7480C18C}" srcId="{02724B5D-EC63-45C2-BD3A-5E7EC4FDECC8}" destId="{F62A2748-A4BB-4CB3-BD9E-2948E0475179}" srcOrd="0" destOrd="0" parTransId="{AE1CD38D-EEF3-4C29-86F3-47D3FA2BCFB8}" sibTransId="{9DA6BEE3-54EC-4657-B7EB-CF8A23F278EE}"/>
    <dgm:cxn modelId="{8A3B2A48-77FD-4497-847C-9882BF02B0FD}" type="presOf" srcId="{BEF3D686-ADD8-4B0C-A252-1662E76F2C75}" destId="{AE159195-C657-4224-8997-920BCC6DEFCB}" srcOrd="0" destOrd="0" presId="urn:microsoft.com/office/officeart/2005/8/layout/vList2"/>
    <dgm:cxn modelId="{40D20182-5234-4625-8553-6F1165366421}" srcId="{02724B5D-EC63-45C2-BD3A-5E7EC4FDECC8}" destId="{ED1D6DEF-0F6F-4D14-9959-2C674765E36A}" srcOrd="2" destOrd="0" parTransId="{369EDB78-6F3A-450C-B1CF-E693BB0D64EB}" sibTransId="{CD61FB59-D986-40DA-B9E0-EA68AF1A78C1}"/>
    <dgm:cxn modelId="{48A844EF-0D14-4594-B83E-594DE1C56EFB}" type="presOf" srcId="{31DD9048-7102-4D12-AB53-54FB9F1A6455}" destId="{CE4374B6-1D01-46F4-9875-8C5952FCBF36}" srcOrd="0" destOrd="0" presId="urn:microsoft.com/office/officeart/2005/8/layout/vList2"/>
    <dgm:cxn modelId="{B3593B6B-88DC-4B04-8282-4CE4958CEA90}" type="presOf" srcId="{383B9240-84D3-49C0-9ACC-6EA9F6DFFAF6}" destId="{BDF10BD3-B746-4937-821F-D473F094A12A}" srcOrd="0" destOrd="0" presId="urn:microsoft.com/office/officeart/2005/8/layout/vList2"/>
    <dgm:cxn modelId="{3EC96867-22B9-4AAA-8131-AC9111E19B4A}" type="presOf" srcId="{D60EFC97-8CC5-4B29-82FA-0F47897531D7}" destId="{CE4374B6-1D01-46F4-9875-8C5952FCBF36}" srcOrd="0" destOrd="1" presId="urn:microsoft.com/office/officeart/2005/8/layout/vList2"/>
    <dgm:cxn modelId="{F1AAF4B3-8069-4838-A50E-9F8DAC02BCBA}" srcId="{02724B5D-EC63-45C2-BD3A-5E7EC4FDECC8}" destId="{7CDD1BF1-2200-4457-A77E-54C71C705843}" srcOrd="4" destOrd="0" parTransId="{01F51704-FA47-4DB9-AD29-CD8398EDC418}" sibTransId="{356D963A-DD02-4C4A-B6DC-91C88284C9F1}"/>
    <dgm:cxn modelId="{93180154-9690-4B19-A4C6-94B8BC8BE901}" type="presOf" srcId="{6A33BE8A-79DC-40ED-ACE3-0ECF916CF7DA}" destId="{CE4374B6-1D01-46F4-9875-8C5952FCBF36}" srcOrd="0" destOrd="3" presId="urn:microsoft.com/office/officeart/2005/8/layout/vList2"/>
    <dgm:cxn modelId="{A20AF615-F4FE-483D-B39B-23286AA0A893}" srcId="{F62A2748-A4BB-4CB3-BD9E-2948E0475179}" destId="{383B9240-84D3-49C0-9ACC-6EA9F6DFFAF6}" srcOrd="0" destOrd="0" parTransId="{C2DE8AFB-0827-49B1-8878-90FF1D3207DA}" sibTransId="{818FA939-8AA7-4581-B3BA-3DD14F5DB7BF}"/>
    <dgm:cxn modelId="{15F3ED8D-0ED9-47D0-AE03-31967BE62E74}" type="presOf" srcId="{F62A2748-A4BB-4CB3-BD9E-2948E0475179}" destId="{1B9D1E94-CE1E-4670-9486-EE3FAC9BAFC2}" srcOrd="0" destOrd="0" presId="urn:microsoft.com/office/officeart/2005/8/layout/vList2"/>
    <dgm:cxn modelId="{41F5BB29-AC17-4F32-890D-3D81E3162244}" type="presOf" srcId="{7CDD1BF1-2200-4457-A77E-54C71C705843}" destId="{DB4C9950-C93E-468B-A75A-7FF6FB5F4887}" srcOrd="0" destOrd="0" presId="urn:microsoft.com/office/officeart/2005/8/layout/vList2"/>
    <dgm:cxn modelId="{83A98100-4F99-428A-857E-073F298B2927}" type="presParOf" srcId="{8C29E08B-B70B-419A-B386-1482DFA810C4}" destId="{1B9D1E94-CE1E-4670-9486-EE3FAC9BAFC2}" srcOrd="0" destOrd="0" presId="urn:microsoft.com/office/officeart/2005/8/layout/vList2"/>
    <dgm:cxn modelId="{4CCE1F10-D43C-42BA-8EA4-F201ABF230D5}" type="presParOf" srcId="{8C29E08B-B70B-419A-B386-1482DFA810C4}" destId="{BDF10BD3-B746-4937-821F-D473F094A12A}" srcOrd="1" destOrd="0" presId="urn:microsoft.com/office/officeart/2005/8/layout/vList2"/>
    <dgm:cxn modelId="{AE47823D-0744-467D-A86D-AF3627177DB7}" type="presParOf" srcId="{8C29E08B-B70B-419A-B386-1482DFA810C4}" destId="{AE159195-C657-4224-8997-920BCC6DEFCB}" srcOrd="2" destOrd="0" presId="urn:microsoft.com/office/officeart/2005/8/layout/vList2"/>
    <dgm:cxn modelId="{FEB17858-6A38-4C16-A6D0-E4B74128B416}" type="presParOf" srcId="{8C29E08B-B70B-419A-B386-1482DFA810C4}" destId="{2C5337C4-B624-407C-BEAB-665ED376C0E3}" srcOrd="3" destOrd="0" presId="urn:microsoft.com/office/officeart/2005/8/layout/vList2"/>
    <dgm:cxn modelId="{535550FF-265F-4B91-9440-1B8093AD78FF}" type="presParOf" srcId="{8C29E08B-B70B-419A-B386-1482DFA810C4}" destId="{D0967C82-2ABB-43A1-B60E-8EC6013C8E11}" srcOrd="4" destOrd="0" presId="urn:microsoft.com/office/officeart/2005/8/layout/vList2"/>
    <dgm:cxn modelId="{740DEF99-8510-4ADD-9812-C1C9DAC9DF7D}" type="presParOf" srcId="{8C29E08B-B70B-419A-B386-1482DFA810C4}" destId="{69073391-1D30-4759-967B-2B47DB2C201B}" srcOrd="5" destOrd="0" presId="urn:microsoft.com/office/officeart/2005/8/layout/vList2"/>
    <dgm:cxn modelId="{EC1FAEB7-6457-44EF-8CED-CE5DC57A4BDA}" type="presParOf" srcId="{8C29E08B-B70B-419A-B386-1482DFA810C4}" destId="{6DAF5FB2-72C3-40E2-B858-5DE21B3E0848}" srcOrd="6" destOrd="0" presId="urn:microsoft.com/office/officeart/2005/8/layout/vList2"/>
    <dgm:cxn modelId="{CF588B93-A85E-4D96-BA4A-ECC846505CED}" type="presParOf" srcId="{8C29E08B-B70B-419A-B386-1482DFA810C4}" destId="{C51718F3-F73F-41F6-B664-C67FB99E7B0D}" srcOrd="7" destOrd="0" presId="urn:microsoft.com/office/officeart/2005/8/layout/vList2"/>
    <dgm:cxn modelId="{1A99342C-4EDD-4053-8CF8-F03A6F907637}" type="presParOf" srcId="{8C29E08B-B70B-419A-B386-1482DFA810C4}" destId="{DB4C9950-C93E-468B-A75A-7FF6FB5F4887}" srcOrd="8" destOrd="0" presId="urn:microsoft.com/office/officeart/2005/8/layout/vList2"/>
    <dgm:cxn modelId="{FE83E9F2-B2F4-4650-B849-48754D034986}" type="presParOf" srcId="{8C29E08B-B70B-419A-B386-1482DFA810C4}" destId="{CE4374B6-1D01-46F4-9875-8C5952FCBF3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6FAC6D-AF40-48CD-84AE-041554D421A1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5306664-71EB-4E9E-849C-464BAB44540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Описание</a:t>
          </a:r>
          <a:r>
            <a:rPr lang="ru-RU" dirty="0"/>
            <a:t>:</a:t>
          </a:r>
        </a:p>
      </dgm:t>
    </dgm:pt>
    <dgm:pt modelId="{BD158424-25F3-418B-B950-2C4FA0301116}" type="parTrans" cxnId="{F6C03752-3166-4222-8EC3-59BD2BF68F71}">
      <dgm:prSet/>
      <dgm:spPr/>
      <dgm:t>
        <a:bodyPr/>
        <a:lstStyle/>
        <a:p>
          <a:endParaRPr lang="ru-RU"/>
        </a:p>
      </dgm:t>
    </dgm:pt>
    <dgm:pt modelId="{2912BD3A-C44F-4F56-AEDC-264234D8A046}" type="sibTrans" cxnId="{F6C03752-3166-4222-8EC3-59BD2BF68F71}">
      <dgm:prSet/>
      <dgm:spPr/>
      <dgm:t>
        <a:bodyPr/>
        <a:lstStyle/>
        <a:p>
          <a:endParaRPr lang="ru-RU"/>
        </a:p>
      </dgm:t>
    </dgm:pt>
    <dgm:pt modelId="{C199BF98-45BF-4F43-A791-E526DE7D74BA}">
      <dgm:prSet custT="1"/>
      <dgm:spPr/>
      <dgm:t>
        <a:bodyPr/>
        <a:lstStyle/>
        <a:p>
          <a:r>
            <a:rPr lang="ru-RU" sz="2400" dirty="0"/>
            <a:t>Основной идеей рассказа является…, потому что</a:t>
          </a:r>
          <a:r>
            <a:rPr lang="ru-RU" sz="1900" dirty="0"/>
            <a:t>… и т.д.</a:t>
          </a:r>
        </a:p>
      </dgm:t>
    </dgm:pt>
    <dgm:pt modelId="{136A575B-FC74-4D91-B68A-E42EDF37CCBB}" type="parTrans" cxnId="{85B16898-20DD-435A-92D5-A36A6665B37E}">
      <dgm:prSet/>
      <dgm:spPr/>
      <dgm:t>
        <a:bodyPr/>
        <a:lstStyle/>
        <a:p>
          <a:endParaRPr lang="ru-RU"/>
        </a:p>
      </dgm:t>
    </dgm:pt>
    <dgm:pt modelId="{C4B626A4-0AF8-4F16-9614-ED8F064557BB}" type="sibTrans" cxnId="{85B16898-20DD-435A-92D5-A36A6665B37E}">
      <dgm:prSet/>
      <dgm:spPr/>
      <dgm:t>
        <a:bodyPr/>
        <a:lstStyle/>
        <a:p>
          <a:endParaRPr lang="ru-RU"/>
        </a:p>
      </dgm:t>
    </dgm:pt>
    <dgm:pt modelId="{E1E06AD8-BC44-401C-8832-0D95CA847540}">
      <dgm:prSet/>
      <dgm:spPr/>
      <dgm:t>
        <a:bodyPr/>
        <a:lstStyle/>
        <a:p>
          <a:r>
            <a:rPr lang="ru-RU" sz="1900" dirty="0"/>
            <a:t>Речевой образец предъявляется в письменной или устной форме. Ответ обучающегося – в устной форме.</a:t>
          </a:r>
        </a:p>
      </dgm:t>
    </dgm:pt>
    <dgm:pt modelId="{D9D4B3CC-E87E-49DD-8303-B9A54EE10073}" type="parTrans" cxnId="{6DAA4FF8-6D73-46D3-88CA-F3979B69E031}">
      <dgm:prSet/>
      <dgm:spPr/>
      <dgm:t>
        <a:bodyPr/>
        <a:lstStyle/>
        <a:p>
          <a:endParaRPr lang="ru-RU"/>
        </a:p>
      </dgm:t>
    </dgm:pt>
    <dgm:pt modelId="{DF2C86E4-8728-4D5E-95A4-B25D5F7BB3EA}" type="sibTrans" cxnId="{6DAA4FF8-6D73-46D3-88CA-F3979B69E031}">
      <dgm:prSet/>
      <dgm:spPr/>
      <dgm:t>
        <a:bodyPr/>
        <a:lstStyle/>
        <a:p>
          <a:endParaRPr lang="ru-RU"/>
        </a:p>
      </dgm:t>
    </dgm:pt>
    <dgm:pt modelId="{18AC8AE0-BEA1-4F1A-9102-CDFCF7FFDD2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Оцениваемые результаты</a:t>
          </a:r>
          <a:r>
            <a:rPr lang="ru-RU" dirty="0"/>
            <a:t>:</a:t>
          </a:r>
        </a:p>
      </dgm:t>
    </dgm:pt>
    <dgm:pt modelId="{0B6D478E-8415-4264-8F0A-9A97F464C105}" type="parTrans" cxnId="{482EB720-39AE-4C06-976E-0E8E805F5880}">
      <dgm:prSet/>
      <dgm:spPr/>
      <dgm:t>
        <a:bodyPr/>
        <a:lstStyle/>
        <a:p>
          <a:endParaRPr lang="ru-RU"/>
        </a:p>
      </dgm:t>
    </dgm:pt>
    <dgm:pt modelId="{5ACC1689-4DD1-4A2E-BCA8-2B3B75F16428}" type="sibTrans" cxnId="{482EB720-39AE-4C06-976E-0E8E805F5880}">
      <dgm:prSet/>
      <dgm:spPr/>
      <dgm:t>
        <a:bodyPr/>
        <a:lstStyle/>
        <a:p>
          <a:endParaRPr lang="ru-RU"/>
        </a:p>
      </dgm:t>
    </dgm:pt>
    <dgm:pt modelId="{452962C1-82A8-4A44-802B-F27A5A91A29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Кто проводит оценивание</a:t>
          </a:r>
          <a:r>
            <a:rPr lang="ru-RU" dirty="0"/>
            <a:t>:</a:t>
          </a:r>
        </a:p>
      </dgm:t>
    </dgm:pt>
    <dgm:pt modelId="{95F7F564-9C50-49BF-9E3E-B8448E6C6A49}" type="parTrans" cxnId="{D43E9729-BF74-4EE9-BF5B-F1506AC0830E}">
      <dgm:prSet/>
      <dgm:spPr/>
      <dgm:t>
        <a:bodyPr/>
        <a:lstStyle/>
        <a:p>
          <a:endParaRPr lang="ru-RU"/>
        </a:p>
      </dgm:t>
    </dgm:pt>
    <dgm:pt modelId="{FFEE4A89-48D1-4511-803F-D0B7585BD065}" type="sibTrans" cxnId="{D43E9729-BF74-4EE9-BF5B-F1506AC0830E}">
      <dgm:prSet/>
      <dgm:spPr/>
      <dgm:t>
        <a:bodyPr/>
        <a:lstStyle/>
        <a:p>
          <a:endParaRPr lang="ru-RU"/>
        </a:p>
      </dgm:t>
    </dgm:pt>
    <dgm:pt modelId="{295D9167-A744-4434-8504-49DB63DB339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Цель проведения</a:t>
          </a:r>
          <a:r>
            <a:rPr lang="ru-RU" dirty="0"/>
            <a:t>:</a:t>
          </a:r>
        </a:p>
      </dgm:t>
    </dgm:pt>
    <dgm:pt modelId="{B8F1202E-8D8B-45FB-90D1-536736D7DA52}" type="parTrans" cxnId="{B2BC351C-50C6-467D-92A9-D6EA32D8A2A7}">
      <dgm:prSet/>
      <dgm:spPr/>
      <dgm:t>
        <a:bodyPr/>
        <a:lstStyle/>
        <a:p>
          <a:endParaRPr lang="ru-RU"/>
        </a:p>
      </dgm:t>
    </dgm:pt>
    <dgm:pt modelId="{56E21319-84FB-45A4-84CB-5243ED732C9D}" type="sibTrans" cxnId="{B2BC351C-50C6-467D-92A9-D6EA32D8A2A7}">
      <dgm:prSet/>
      <dgm:spPr/>
      <dgm:t>
        <a:bodyPr/>
        <a:lstStyle/>
        <a:p>
          <a:endParaRPr lang="ru-RU"/>
        </a:p>
      </dgm:t>
    </dgm:pt>
    <dgm:pt modelId="{38FA7E0F-55D2-4155-9B79-72523246BDB7}">
      <dgm:prSet phldrT="[Текст]" custT="1"/>
      <dgm:spPr/>
      <dgm:t>
        <a:bodyPr/>
        <a:lstStyle/>
        <a:p>
          <a:r>
            <a:rPr lang="ru-RU" sz="2000" b="1" dirty="0"/>
            <a:t>учитель периодически дает обучающимся речевые образцы </a:t>
          </a:r>
          <a:r>
            <a:rPr lang="ru-RU" sz="1900" dirty="0"/>
            <a:t>(выражения, подсказки), помогающие строить ответ. </a:t>
          </a:r>
          <a:r>
            <a:rPr lang="ru-RU" sz="1900" i="1" dirty="0"/>
            <a:t>Например</a:t>
          </a:r>
          <a:r>
            <a:rPr lang="ru-RU" sz="1900" dirty="0"/>
            <a:t>: </a:t>
          </a:r>
        </a:p>
      </dgm:t>
    </dgm:pt>
    <dgm:pt modelId="{066A38BD-E492-444B-943C-75A5E389C962}" type="parTrans" cxnId="{73B46866-DE09-4300-A903-C2F95D94BCD3}">
      <dgm:prSet/>
      <dgm:spPr/>
      <dgm:t>
        <a:bodyPr/>
        <a:lstStyle/>
        <a:p>
          <a:endParaRPr lang="ru-RU"/>
        </a:p>
      </dgm:t>
    </dgm:pt>
    <dgm:pt modelId="{61E5B293-1AA5-434D-A27E-4EABD4A107ED}" type="sibTrans" cxnId="{73B46866-DE09-4300-A903-C2F95D94BCD3}">
      <dgm:prSet/>
      <dgm:spPr/>
      <dgm:t>
        <a:bodyPr/>
        <a:lstStyle/>
        <a:p>
          <a:endParaRPr lang="ru-RU"/>
        </a:p>
      </dgm:t>
    </dgm:pt>
    <dgm:pt modelId="{AA7C47C0-6AC0-45BB-8C20-BAA12C3041F6}">
      <dgm:prSet/>
      <dgm:spPr/>
      <dgm:t>
        <a:bodyPr/>
        <a:lstStyle/>
        <a:p>
          <a:r>
            <a:rPr lang="ru-RU" dirty="0"/>
            <a:t>предметные и </a:t>
          </a:r>
          <a:r>
            <a:rPr lang="ru-RU" dirty="0" err="1"/>
            <a:t>метапредметные</a:t>
          </a:r>
          <a:r>
            <a:rPr lang="ru-RU" dirty="0"/>
            <a:t>.</a:t>
          </a:r>
        </a:p>
      </dgm:t>
    </dgm:pt>
    <dgm:pt modelId="{EDF062E0-F2AB-4CD7-86A5-90DA55124FC1}" type="parTrans" cxnId="{3EF7F620-D929-4BFD-BBE0-30DC1431B846}">
      <dgm:prSet/>
      <dgm:spPr/>
      <dgm:t>
        <a:bodyPr/>
        <a:lstStyle/>
        <a:p>
          <a:endParaRPr lang="ru-RU"/>
        </a:p>
      </dgm:t>
    </dgm:pt>
    <dgm:pt modelId="{0064DDA7-E211-44DD-A26D-24748BF16670}" type="sibTrans" cxnId="{3EF7F620-D929-4BFD-BBE0-30DC1431B846}">
      <dgm:prSet/>
      <dgm:spPr/>
      <dgm:t>
        <a:bodyPr/>
        <a:lstStyle/>
        <a:p>
          <a:endParaRPr lang="ru-RU"/>
        </a:p>
      </dgm:t>
    </dgm:pt>
    <dgm:pt modelId="{C99E1666-F1EF-4F8B-91F5-49701EA4FC3E}">
      <dgm:prSet/>
      <dgm:spPr/>
      <dgm:t>
        <a:bodyPr/>
        <a:lstStyle/>
        <a:p>
          <a:r>
            <a:rPr lang="ru-RU" dirty="0"/>
            <a:t>учитель.</a:t>
          </a:r>
        </a:p>
      </dgm:t>
    </dgm:pt>
    <dgm:pt modelId="{D38239DC-B7F0-43F3-9526-B8085D1DA157}" type="parTrans" cxnId="{17D5D91C-35D0-49D7-BDE9-6C550247A9D4}">
      <dgm:prSet/>
      <dgm:spPr/>
      <dgm:t>
        <a:bodyPr/>
        <a:lstStyle/>
        <a:p>
          <a:endParaRPr lang="ru-RU"/>
        </a:p>
      </dgm:t>
    </dgm:pt>
    <dgm:pt modelId="{2A932B4F-301A-4A3D-890E-8BE7DCCA2D54}" type="sibTrans" cxnId="{17D5D91C-35D0-49D7-BDE9-6C550247A9D4}">
      <dgm:prSet/>
      <dgm:spPr/>
      <dgm:t>
        <a:bodyPr/>
        <a:lstStyle/>
        <a:p>
          <a:endParaRPr lang="ru-RU"/>
        </a:p>
      </dgm:t>
    </dgm:pt>
    <dgm:pt modelId="{146FF6AE-273B-4733-9ECD-6EF7EB9AEBFE}">
      <dgm:prSet/>
      <dgm:spPr/>
      <dgm:t>
        <a:bodyPr/>
        <a:lstStyle/>
        <a:p>
          <a:r>
            <a:rPr lang="ru-RU" b="1" dirty="0"/>
            <a:t>анализ понимания </a:t>
          </a:r>
          <a:r>
            <a:rPr lang="ru-RU" dirty="0"/>
            <a:t>обучающимися </a:t>
          </a:r>
          <a:r>
            <a:rPr lang="ru-RU" b="1" dirty="0"/>
            <a:t>основных идей, принципов, логики выполнения задания.</a:t>
          </a:r>
        </a:p>
      </dgm:t>
    </dgm:pt>
    <dgm:pt modelId="{269601CC-C152-4447-B6A7-B5072931C188}" type="parTrans" cxnId="{8A7D2D8A-7565-4A5A-9245-7CBC2F5DD883}">
      <dgm:prSet/>
      <dgm:spPr/>
      <dgm:t>
        <a:bodyPr/>
        <a:lstStyle/>
        <a:p>
          <a:endParaRPr lang="ru-RU"/>
        </a:p>
      </dgm:t>
    </dgm:pt>
    <dgm:pt modelId="{DBE864A4-9A0B-48BD-A3C9-EB4D2D15DE29}" type="sibTrans" cxnId="{8A7D2D8A-7565-4A5A-9245-7CBC2F5DD883}">
      <dgm:prSet/>
      <dgm:spPr/>
      <dgm:t>
        <a:bodyPr/>
        <a:lstStyle/>
        <a:p>
          <a:endParaRPr lang="ru-RU"/>
        </a:p>
      </dgm:t>
    </dgm:pt>
    <dgm:pt modelId="{AA3641E0-EEDD-4638-AE89-1FB7EA2D005C}" type="pres">
      <dgm:prSet presAssocID="{416FAC6D-AF40-48CD-84AE-041554D42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AEAF2-B365-4411-BFE2-76F2EF6692E1}" type="pres">
      <dgm:prSet presAssocID="{35306664-71EB-4E9E-849C-464BAB44540C}" presName="parentText" presStyleLbl="node1" presStyleIdx="0" presStyleCnt="4" custLinFactNeighborX="-2232" custLinFactNeighborY="-5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CE007-ABF8-40B5-A2D7-6F32AAEAAB3D}" type="pres">
      <dgm:prSet presAssocID="{35306664-71EB-4E9E-849C-464BAB44540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C4BD3-897C-45ED-90B4-0166B46D2465}" type="pres">
      <dgm:prSet presAssocID="{18AC8AE0-BEA1-4F1A-9102-CDFCF7FFDD2D}" presName="parentText" presStyleLbl="node1" presStyleIdx="1" presStyleCnt="4" custLinFactNeighborX="1885" custLinFactNeighborY="-12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3E582-10AD-4568-88FF-D1BA6BFCB988}" type="pres">
      <dgm:prSet presAssocID="{18AC8AE0-BEA1-4F1A-9102-CDFCF7FFDD2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F159B-E052-4008-9E7F-4B4DF826B491}" type="pres">
      <dgm:prSet presAssocID="{452962C1-82A8-4A44-802B-F27A5A91A29B}" presName="parentText" presStyleLbl="node1" presStyleIdx="2" presStyleCnt="4" custLinFactNeighborY="-22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1D1A2-764E-4059-ABA5-8D2FAC73FA68}" type="pres">
      <dgm:prSet presAssocID="{452962C1-82A8-4A44-802B-F27A5A91A29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CBCBF-FAB0-45D9-9B38-6D00308D45CF}" type="pres">
      <dgm:prSet presAssocID="{295D9167-A744-4434-8504-49DB63DB339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2291F-8889-4A3D-8D8D-85C1ABC5FCBA}" type="pres">
      <dgm:prSet presAssocID="{295D9167-A744-4434-8504-49DB63DB339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92468-5031-4D42-A2F2-CF2ED1AB665B}" type="presOf" srcId="{146FF6AE-273B-4733-9ECD-6EF7EB9AEBFE}" destId="{2452291F-8889-4A3D-8D8D-85C1ABC5FCBA}" srcOrd="0" destOrd="0" presId="urn:microsoft.com/office/officeart/2005/8/layout/vList2"/>
    <dgm:cxn modelId="{8A7D2D8A-7565-4A5A-9245-7CBC2F5DD883}" srcId="{295D9167-A744-4434-8504-49DB63DB3391}" destId="{146FF6AE-273B-4733-9ECD-6EF7EB9AEBFE}" srcOrd="0" destOrd="0" parTransId="{269601CC-C152-4447-B6A7-B5072931C188}" sibTransId="{DBE864A4-9A0B-48BD-A3C9-EB4D2D15DE29}"/>
    <dgm:cxn modelId="{17D5D91C-35D0-49D7-BDE9-6C550247A9D4}" srcId="{452962C1-82A8-4A44-802B-F27A5A91A29B}" destId="{C99E1666-F1EF-4F8B-91F5-49701EA4FC3E}" srcOrd="0" destOrd="0" parTransId="{D38239DC-B7F0-43F3-9526-B8085D1DA157}" sibTransId="{2A932B4F-301A-4A3D-890E-8BE7DCCA2D54}"/>
    <dgm:cxn modelId="{9EF8F06F-007F-465C-9B02-48782A9A7D06}" type="presOf" srcId="{C99E1666-F1EF-4F8B-91F5-49701EA4FC3E}" destId="{4931D1A2-764E-4059-ABA5-8D2FAC73FA68}" srcOrd="0" destOrd="0" presId="urn:microsoft.com/office/officeart/2005/8/layout/vList2"/>
    <dgm:cxn modelId="{482EB720-39AE-4C06-976E-0E8E805F5880}" srcId="{416FAC6D-AF40-48CD-84AE-041554D421A1}" destId="{18AC8AE0-BEA1-4F1A-9102-CDFCF7FFDD2D}" srcOrd="1" destOrd="0" parTransId="{0B6D478E-8415-4264-8F0A-9A97F464C105}" sibTransId="{5ACC1689-4DD1-4A2E-BCA8-2B3B75F16428}"/>
    <dgm:cxn modelId="{D43E9729-BF74-4EE9-BF5B-F1506AC0830E}" srcId="{416FAC6D-AF40-48CD-84AE-041554D421A1}" destId="{452962C1-82A8-4A44-802B-F27A5A91A29B}" srcOrd="2" destOrd="0" parTransId="{95F7F564-9C50-49BF-9E3E-B8448E6C6A49}" sibTransId="{FFEE4A89-48D1-4511-803F-D0B7585BD065}"/>
    <dgm:cxn modelId="{0C5EFA3D-138D-4C87-8644-DDF5D7BBFA6F}" type="presOf" srcId="{E1E06AD8-BC44-401C-8832-0D95CA847540}" destId="{BA8CE007-ABF8-40B5-A2D7-6F32AAEAAB3D}" srcOrd="0" destOrd="2" presId="urn:microsoft.com/office/officeart/2005/8/layout/vList2"/>
    <dgm:cxn modelId="{F91504D2-087F-4461-9280-8AADAC922A02}" type="presOf" srcId="{295D9167-A744-4434-8504-49DB63DB3391}" destId="{B8BCBCBF-FAB0-45D9-9B38-6D00308D45CF}" srcOrd="0" destOrd="0" presId="urn:microsoft.com/office/officeart/2005/8/layout/vList2"/>
    <dgm:cxn modelId="{288693DF-D8E5-439B-88A8-7362ED26D94E}" type="presOf" srcId="{452962C1-82A8-4A44-802B-F27A5A91A29B}" destId="{3F6F159B-E052-4008-9E7F-4B4DF826B491}" srcOrd="0" destOrd="0" presId="urn:microsoft.com/office/officeart/2005/8/layout/vList2"/>
    <dgm:cxn modelId="{85B16898-20DD-435A-92D5-A36A6665B37E}" srcId="{35306664-71EB-4E9E-849C-464BAB44540C}" destId="{C199BF98-45BF-4F43-A791-E526DE7D74BA}" srcOrd="1" destOrd="0" parTransId="{136A575B-FC74-4D91-B68A-E42EDF37CCBB}" sibTransId="{C4B626A4-0AF8-4F16-9614-ED8F064557BB}"/>
    <dgm:cxn modelId="{F6C03752-3166-4222-8EC3-59BD2BF68F71}" srcId="{416FAC6D-AF40-48CD-84AE-041554D421A1}" destId="{35306664-71EB-4E9E-849C-464BAB44540C}" srcOrd="0" destOrd="0" parTransId="{BD158424-25F3-418B-B950-2C4FA0301116}" sibTransId="{2912BD3A-C44F-4F56-AEDC-264234D8A046}"/>
    <dgm:cxn modelId="{B2BC351C-50C6-467D-92A9-D6EA32D8A2A7}" srcId="{416FAC6D-AF40-48CD-84AE-041554D421A1}" destId="{295D9167-A744-4434-8504-49DB63DB3391}" srcOrd="3" destOrd="0" parTransId="{B8F1202E-8D8B-45FB-90D1-536736D7DA52}" sibTransId="{56E21319-84FB-45A4-84CB-5243ED732C9D}"/>
    <dgm:cxn modelId="{6DAA4FF8-6D73-46D3-88CA-F3979B69E031}" srcId="{35306664-71EB-4E9E-849C-464BAB44540C}" destId="{E1E06AD8-BC44-401C-8832-0D95CA847540}" srcOrd="2" destOrd="0" parTransId="{D9D4B3CC-E87E-49DD-8303-B9A54EE10073}" sibTransId="{DF2C86E4-8728-4D5E-95A4-B25D5F7BB3EA}"/>
    <dgm:cxn modelId="{0402F317-1527-4A63-A10B-08417418652A}" type="presOf" srcId="{C199BF98-45BF-4F43-A791-E526DE7D74BA}" destId="{BA8CE007-ABF8-40B5-A2D7-6F32AAEAAB3D}" srcOrd="0" destOrd="1" presId="urn:microsoft.com/office/officeart/2005/8/layout/vList2"/>
    <dgm:cxn modelId="{3EF7F620-D929-4BFD-BBE0-30DC1431B846}" srcId="{18AC8AE0-BEA1-4F1A-9102-CDFCF7FFDD2D}" destId="{AA7C47C0-6AC0-45BB-8C20-BAA12C3041F6}" srcOrd="0" destOrd="0" parTransId="{EDF062E0-F2AB-4CD7-86A5-90DA55124FC1}" sibTransId="{0064DDA7-E211-44DD-A26D-24748BF16670}"/>
    <dgm:cxn modelId="{9749254F-B3E9-4D63-A39D-9DC89038F049}" type="presOf" srcId="{38FA7E0F-55D2-4155-9B79-72523246BDB7}" destId="{BA8CE007-ABF8-40B5-A2D7-6F32AAEAAB3D}" srcOrd="0" destOrd="0" presId="urn:microsoft.com/office/officeart/2005/8/layout/vList2"/>
    <dgm:cxn modelId="{9E6FD3CA-9220-4F96-AFA9-184759C9CFFD}" type="presOf" srcId="{416FAC6D-AF40-48CD-84AE-041554D421A1}" destId="{AA3641E0-EEDD-4638-AE89-1FB7EA2D005C}" srcOrd="0" destOrd="0" presId="urn:microsoft.com/office/officeart/2005/8/layout/vList2"/>
    <dgm:cxn modelId="{14DEB611-DBED-4B12-B41A-40AEA7AF1494}" type="presOf" srcId="{18AC8AE0-BEA1-4F1A-9102-CDFCF7FFDD2D}" destId="{851C4BD3-897C-45ED-90B4-0166B46D2465}" srcOrd="0" destOrd="0" presId="urn:microsoft.com/office/officeart/2005/8/layout/vList2"/>
    <dgm:cxn modelId="{73B46866-DE09-4300-A903-C2F95D94BCD3}" srcId="{35306664-71EB-4E9E-849C-464BAB44540C}" destId="{38FA7E0F-55D2-4155-9B79-72523246BDB7}" srcOrd="0" destOrd="0" parTransId="{066A38BD-E492-444B-943C-75A5E389C962}" sibTransId="{61E5B293-1AA5-434D-A27E-4EABD4A107ED}"/>
    <dgm:cxn modelId="{2502F786-392E-44A2-9744-4FEC01F35B5A}" type="presOf" srcId="{35306664-71EB-4E9E-849C-464BAB44540C}" destId="{8EFAEAF2-B365-4411-BFE2-76F2EF6692E1}" srcOrd="0" destOrd="0" presId="urn:microsoft.com/office/officeart/2005/8/layout/vList2"/>
    <dgm:cxn modelId="{7B45826A-2845-4400-9CA5-4BBC86494F04}" type="presOf" srcId="{AA7C47C0-6AC0-45BB-8C20-BAA12C3041F6}" destId="{3713E582-10AD-4568-88FF-D1BA6BFCB988}" srcOrd="0" destOrd="0" presId="urn:microsoft.com/office/officeart/2005/8/layout/vList2"/>
    <dgm:cxn modelId="{8D6EF204-7406-40BF-AE36-C0ACF0D4735A}" type="presParOf" srcId="{AA3641E0-EEDD-4638-AE89-1FB7EA2D005C}" destId="{8EFAEAF2-B365-4411-BFE2-76F2EF6692E1}" srcOrd="0" destOrd="0" presId="urn:microsoft.com/office/officeart/2005/8/layout/vList2"/>
    <dgm:cxn modelId="{8C3D2C7C-7E0D-4E64-9BB4-214D9B40F02F}" type="presParOf" srcId="{AA3641E0-EEDD-4638-AE89-1FB7EA2D005C}" destId="{BA8CE007-ABF8-40B5-A2D7-6F32AAEAAB3D}" srcOrd="1" destOrd="0" presId="urn:microsoft.com/office/officeart/2005/8/layout/vList2"/>
    <dgm:cxn modelId="{263AA6AE-16CA-4D1A-8A10-3DCF4D47CDC7}" type="presParOf" srcId="{AA3641E0-EEDD-4638-AE89-1FB7EA2D005C}" destId="{851C4BD3-897C-45ED-90B4-0166B46D2465}" srcOrd="2" destOrd="0" presId="urn:microsoft.com/office/officeart/2005/8/layout/vList2"/>
    <dgm:cxn modelId="{74417721-118F-43C2-9E99-595843951A0E}" type="presParOf" srcId="{AA3641E0-EEDD-4638-AE89-1FB7EA2D005C}" destId="{3713E582-10AD-4568-88FF-D1BA6BFCB988}" srcOrd="3" destOrd="0" presId="urn:microsoft.com/office/officeart/2005/8/layout/vList2"/>
    <dgm:cxn modelId="{EB0D28A6-5007-427F-B8F3-E40A4CACCC99}" type="presParOf" srcId="{AA3641E0-EEDD-4638-AE89-1FB7EA2D005C}" destId="{3F6F159B-E052-4008-9E7F-4B4DF826B491}" srcOrd="4" destOrd="0" presId="urn:microsoft.com/office/officeart/2005/8/layout/vList2"/>
    <dgm:cxn modelId="{12A521EC-6093-4195-88CA-8DA1285FCE0A}" type="presParOf" srcId="{AA3641E0-EEDD-4638-AE89-1FB7EA2D005C}" destId="{4931D1A2-764E-4059-ABA5-8D2FAC73FA68}" srcOrd="5" destOrd="0" presId="urn:microsoft.com/office/officeart/2005/8/layout/vList2"/>
    <dgm:cxn modelId="{1773DE18-7172-4142-B478-3414C7EDD780}" type="presParOf" srcId="{AA3641E0-EEDD-4638-AE89-1FB7EA2D005C}" destId="{B8BCBCBF-FAB0-45D9-9B38-6D00308D45CF}" srcOrd="6" destOrd="0" presId="urn:microsoft.com/office/officeart/2005/8/layout/vList2"/>
    <dgm:cxn modelId="{EA7C619B-9B9C-4036-B8D6-C49DE892FD64}" type="presParOf" srcId="{AA3641E0-EEDD-4638-AE89-1FB7EA2D005C}" destId="{2452291F-8889-4A3D-8D8D-85C1ABC5FCB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6FAC6D-AF40-48CD-84AE-041554D421A1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5306664-71EB-4E9E-849C-464BAB44540C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Описание</a:t>
          </a:r>
          <a:r>
            <a:rPr lang="ru-RU" dirty="0"/>
            <a:t>:</a:t>
          </a:r>
        </a:p>
      </dgm:t>
    </dgm:pt>
    <dgm:pt modelId="{BD158424-25F3-418B-B950-2C4FA0301116}" type="parTrans" cxnId="{F6C03752-3166-4222-8EC3-59BD2BF68F71}">
      <dgm:prSet/>
      <dgm:spPr/>
      <dgm:t>
        <a:bodyPr/>
        <a:lstStyle/>
        <a:p>
          <a:endParaRPr lang="ru-RU"/>
        </a:p>
      </dgm:t>
    </dgm:pt>
    <dgm:pt modelId="{2912BD3A-C44F-4F56-AEDC-264234D8A046}" type="sibTrans" cxnId="{F6C03752-3166-4222-8EC3-59BD2BF68F71}">
      <dgm:prSet/>
      <dgm:spPr/>
      <dgm:t>
        <a:bodyPr/>
        <a:lstStyle/>
        <a:p>
          <a:endParaRPr lang="ru-RU"/>
        </a:p>
      </dgm:t>
    </dgm:pt>
    <dgm:pt modelId="{37FE564F-9786-441F-BD16-452C2F914B5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Оцениваемые результаты</a:t>
          </a:r>
          <a:r>
            <a:rPr lang="ru-RU" dirty="0"/>
            <a:t>:</a:t>
          </a:r>
        </a:p>
      </dgm:t>
    </dgm:pt>
    <dgm:pt modelId="{5A807FE8-2342-436A-BA54-4627AE181810}" type="parTrans" cxnId="{146D8D9C-6349-42EC-ADEC-0151A87E84C1}">
      <dgm:prSet/>
      <dgm:spPr/>
      <dgm:t>
        <a:bodyPr/>
        <a:lstStyle/>
        <a:p>
          <a:endParaRPr lang="ru-RU"/>
        </a:p>
      </dgm:t>
    </dgm:pt>
    <dgm:pt modelId="{33C06AEF-0A74-4F6C-84F2-60AD71FA076F}" type="sibTrans" cxnId="{146D8D9C-6349-42EC-ADEC-0151A87E84C1}">
      <dgm:prSet/>
      <dgm:spPr/>
      <dgm:t>
        <a:bodyPr/>
        <a:lstStyle/>
        <a:p>
          <a:endParaRPr lang="ru-RU"/>
        </a:p>
      </dgm:t>
    </dgm:pt>
    <dgm:pt modelId="{DEA5AECF-ED3E-4659-A9A6-4546341CCF0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Кто проводит оценивание</a:t>
          </a:r>
          <a:r>
            <a:rPr lang="ru-RU" dirty="0"/>
            <a:t>:</a:t>
          </a:r>
        </a:p>
      </dgm:t>
    </dgm:pt>
    <dgm:pt modelId="{07A0C394-B734-4D7B-90AA-0BDB28D7B13B}" type="parTrans" cxnId="{18B0D8CD-45E2-44BC-A33F-D344CAEB6F17}">
      <dgm:prSet/>
      <dgm:spPr/>
      <dgm:t>
        <a:bodyPr/>
        <a:lstStyle/>
        <a:p>
          <a:endParaRPr lang="ru-RU"/>
        </a:p>
      </dgm:t>
    </dgm:pt>
    <dgm:pt modelId="{363216C4-4FFD-4C2D-91A1-EF9A9AC355F6}" type="sibTrans" cxnId="{18B0D8CD-45E2-44BC-A33F-D344CAEB6F17}">
      <dgm:prSet/>
      <dgm:spPr/>
      <dgm:t>
        <a:bodyPr/>
        <a:lstStyle/>
        <a:p>
          <a:endParaRPr lang="ru-RU"/>
        </a:p>
      </dgm:t>
    </dgm:pt>
    <dgm:pt modelId="{D6BB0546-DA5E-452F-9DA4-1F941DD834CF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i="1" dirty="0"/>
            <a:t>Цель проведения</a:t>
          </a:r>
          <a:r>
            <a:rPr lang="ru-RU" dirty="0"/>
            <a:t>:</a:t>
          </a:r>
        </a:p>
      </dgm:t>
    </dgm:pt>
    <dgm:pt modelId="{9D8BA3DC-A876-4063-BA51-FEBD81FB17C8}" type="parTrans" cxnId="{D96F7375-7605-4BB1-BFF7-0FBBA47A891A}">
      <dgm:prSet/>
      <dgm:spPr/>
      <dgm:t>
        <a:bodyPr/>
        <a:lstStyle/>
        <a:p>
          <a:endParaRPr lang="ru-RU"/>
        </a:p>
      </dgm:t>
    </dgm:pt>
    <dgm:pt modelId="{1753BC52-5AB4-4E82-B2DB-053BB0543446}" type="sibTrans" cxnId="{D96F7375-7605-4BB1-BFF7-0FBBA47A891A}">
      <dgm:prSet/>
      <dgm:spPr/>
      <dgm:t>
        <a:bodyPr/>
        <a:lstStyle/>
        <a:p>
          <a:endParaRPr lang="ru-RU"/>
        </a:p>
      </dgm:t>
    </dgm:pt>
    <dgm:pt modelId="{3EFF0D0F-FC73-40F8-9175-E1ACF98F881E}">
      <dgm:prSet phldrT="[Текст]" custT="1"/>
      <dgm:spPr/>
      <dgm:t>
        <a:bodyPr/>
        <a:lstStyle/>
        <a:p>
          <a:r>
            <a:rPr lang="ru-RU" sz="1700" dirty="0"/>
            <a:t>учитель намеренно дает обучающимся письменные </a:t>
          </a:r>
          <a:r>
            <a:rPr lang="ru-RU" sz="2000" b="1" dirty="0"/>
            <a:t>задания с ошибками</a:t>
          </a:r>
          <a:r>
            <a:rPr lang="ru-RU" sz="1700" dirty="0"/>
            <a:t> или устные высказывания, о каких-либо идеях, принципах или процессах, содержащие ошибки. Затем он предлагает учащимся </a:t>
          </a:r>
          <a:r>
            <a:rPr lang="ru-RU" sz="2000" b="1" dirty="0"/>
            <a:t>найти и исправить ошибки </a:t>
          </a:r>
          <a:r>
            <a:rPr lang="ru-RU" sz="1700" dirty="0"/>
            <a:t>или высказать свое согласие/несогласие с высказыванием</a:t>
          </a:r>
          <a:br>
            <a:rPr lang="ru-RU" sz="1700" dirty="0"/>
          </a:br>
          <a:r>
            <a:rPr lang="ru-RU" sz="1700" dirty="0"/>
            <a:t>и объяснить свою точку зрения. Данный вид работы может быть выполнен </a:t>
          </a:r>
          <a:br>
            <a:rPr lang="ru-RU" sz="1700" dirty="0"/>
          </a:br>
          <a:r>
            <a:rPr lang="ru-RU" sz="1700" dirty="0"/>
            <a:t>в устной или письменной форме.</a:t>
          </a:r>
        </a:p>
      </dgm:t>
    </dgm:pt>
    <dgm:pt modelId="{5C948611-66D8-4700-B2BC-7B5FBBB6CD5D}" type="parTrans" cxnId="{4720168C-C0F1-4523-9244-7EAFEBF184EE}">
      <dgm:prSet/>
      <dgm:spPr/>
      <dgm:t>
        <a:bodyPr/>
        <a:lstStyle/>
        <a:p>
          <a:endParaRPr lang="ru-RU"/>
        </a:p>
      </dgm:t>
    </dgm:pt>
    <dgm:pt modelId="{B6DA762F-8CA4-4E0E-9BD8-39F7AE7CD6CD}" type="sibTrans" cxnId="{4720168C-C0F1-4523-9244-7EAFEBF184EE}">
      <dgm:prSet/>
      <dgm:spPr/>
      <dgm:t>
        <a:bodyPr/>
        <a:lstStyle/>
        <a:p>
          <a:endParaRPr lang="ru-RU"/>
        </a:p>
      </dgm:t>
    </dgm:pt>
    <dgm:pt modelId="{A97B806E-39DD-4033-9F3F-7B116F1FD2CA}">
      <dgm:prSet/>
      <dgm:spPr/>
      <dgm:t>
        <a:bodyPr/>
        <a:lstStyle/>
        <a:p>
          <a:r>
            <a:rPr lang="ru-RU" dirty="0"/>
            <a:t>предметные и метапредметные.</a:t>
          </a:r>
        </a:p>
      </dgm:t>
    </dgm:pt>
    <dgm:pt modelId="{323C99CA-96E0-4F70-86AD-9F0FA9C15448}" type="parTrans" cxnId="{176DE9D7-7FD2-4DC2-AE7B-F3E0AAA36F0F}">
      <dgm:prSet/>
      <dgm:spPr/>
      <dgm:t>
        <a:bodyPr/>
        <a:lstStyle/>
        <a:p>
          <a:endParaRPr lang="ru-RU"/>
        </a:p>
      </dgm:t>
    </dgm:pt>
    <dgm:pt modelId="{96F521EB-DB0E-485A-982B-786BD27DA18C}" type="sibTrans" cxnId="{176DE9D7-7FD2-4DC2-AE7B-F3E0AAA36F0F}">
      <dgm:prSet/>
      <dgm:spPr/>
      <dgm:t>
        <a:bodyPr/>
        <a:lstStyle/>
        <a:p>
          <a:endParaRPr lang="ru-RU"/>
        </a:p>
      </dgm:t>
    </dgm:pt>
    <dgm:pt modelId="{C35DE8A9-8104-4453-91DF-2B0FD9C8233F}">
      <dgm:prSet/>
      <dgm:spPr/>
      <dgm:t>
        <a:bodyPr/>
        <a:lstStyle/>
        <a:p>
          <a:r>
            <a:rPr lang="ru-RU" dirty="0"/>
            <a:t>учитель.</a:t>
          </a:r>
        </a:p>
      </dgm:t>
    </dgm:pt>
    <dgm:pt modelId="{BA27AB2F-AFFD-4FF6-99A7-93D2CF3FDDDC}" type="parTrans" cxnId="{1CE77CF8-490F-4FBF-A8EC-AEB2600C000E}">
      <dgm:prSet/>
      <dgm:spPr/>
      <dgm:t>
        <a:bodyPr/>
        <a:lstStyle/>
        <a:p>
          <a:endParaRPr lang="ru-RU"/>
        </a:p>
      </dgm:t>
    </dgm:pt>
    <dgm:pt modelId="{9A2FBCAB-AEAD-4D32-B856-24D4A1A2B54B}" type="sibTrans" cxnId="{1CE77CF8-490F-4FBF-A8EC-AEB2600C000E}">
      <dgm:prSet/>
      <dgm:spPr/>
      <dgm:t>
        <a:bodyPr/>
        <a:lstStyle/>
        <a:p>
          <a:endParaRPr lang="ru-RU"/>
        </a:p>
      </dgm:t>
    </dgm:pt>
    <dgm:pt modelId="{FA0994A2-769F-4DAB-89E7-ECB9DC9B01E4}">
      <dgm:prSet/>
      <dgm:spPr/>
      <dgm:t>
        <a:bodyPr/>
        <a:lstStyle/>
        <a:p>
          <a:r>
            <a:rPr lang="ru-RU" b="1" dirty="0"/>
            <a:t>анализ понимания </a:t>
          </a:r>
          <a:r>
            <a:rPr lang="ru-RU" b="0" dirty="0"/>
            <a:t>обу</a:t>
          </a:r>
          <a:r>
            <a:rPr lang="ru-RU" dirty="0"/>
            <a:t>чающимися основных идей, </a:t>
          </a:r>
          <a:r>
            <a:rPr lang="ru-RU" b="1" dirty="0"/>
            <a:t>принципов, логики выполнения задания</a:t>
          </a:r>
          <a:r>
            <a:rPr lang="ru-RU" dirty="0"/>
            <a:t>.</a:t>
          </a:r>
        </a:p>
      </dgm:t>
    </dgm:pt>
    <dgm:pt modelId="{D2AF2890-55D1-4AF0-B6B1-83FD30898849}" type="parTrans" cxnId="{027DC5F1-F519-414E-BC11-F5102B235E48}">
      <dgm:prSet/>
      <dgm:spPr/>
      <dgm:t>
        <a:bodyPr/>
        <a:lstStyle/>
        <a:p>
          <a:endParaRPr lang="ru-RU"/>
        </a:p>
      </dgm:t>
    </dgm:pt>
    <dgm:pt modelId="{6153B3D0-7409-4716-9EAC-06DEEF40DBAA}" type="sibTrans" cxnId="{027DC5F1-F519-414E-BC11-F5102B235E48}">
      <dgm:prSet/>
      <dgm:spPr/>
      <dgm:t>
        <a:bodyPr/>
        <a:lstStyle/>
        <a:p>
          <a:endParaRPr lang="ru-RU"/>
        </a:p>
      </dgm:t>
    </dgm:pt>
    <dgm:pt modelId="{AA3641E0-EEDD-4638-AE89-1FB7EA2D005C}" type="pres">
      <dgm:prSet presAssocID="{416FAC6D-AF40-48CD-84AE-041554D42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AEAF2-B365-4411-BFE2-76F2EF6692E1}" type="pres">
      <dgm:prSet presAssocID="{35306664-71EB-4E9E-849C-464BAB4454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CE007-ABF8-40B5-A2D7-6F32AAEAAB3D}" type="pres">
      <dgm:prSet presAssocID="{35306664-71EB-4E9E-849C-464BAB44540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AAA7B-1088-4D87-8641-6B8EC4639D15}" type="pres">
      <dgm:prSet presAssocID="{37FE564F-9786-441F-BD16-452C2F914B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FFC30-CA2A-43D5-91DA-31266A12FB03}" type="pres">
      <dgm:prSet presAssocID="{37FE564F-9786-441F-BD16-452C2F914B5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7B894-4E37-4E52-AC6B-D4821327FBED}" type="pres">
      <dgm:prSet presAssocID="{DEA5AECF-ED3E-4659-A9A6-4546341CCF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0D06-857F-4937-88D5-39BE91C2ED81}" type="pres">
      <dgm:prSet presAssocID="{DEA5AECF-ED3E-4659-A9A6-4546341CCF0E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8B84D-A5A2-4329-A706-D785ABD176C7}" type="pres">
      <dgm:prSet presAssocID="{D6BB0546-DA5E-452F-9DA4-1F941DD834CF}" presName="parentText" presStyleLbl="node1" presStyleIdx="3" presStyleCnt="4" custLinFactNeighborX="447" custLinFactNeighborY="-7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4CAC0-6909-4942-B9A1-FD4600499C17}" type="pres">
      <dgm:prSet presAssocID="{D6BB0546-DA5E-452F-9DA4-1F941DD834C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0168C-C0F1-4523-9244-7EAFEBF184EE}" srcId="{35306664-71EB-4E9E-849C-464BAB44540C}" destId="{3EFF0D0F-FC73-40F8-9175-E1ACF98F881E}" srcOrd="0" destOrd="0" parTransId="{5C948611-66D8-4700-B2BC-7B5FBBB6CD5D}" sibTransId="{B6DA762F-8CA4-4E0E-9BD8-39F7AE7CD6CD}"/>
    <dgm:cxn modelId="{176DE9D7-7FD2-4DC2-AE7B-F3E0AAA36F0F}" srcId="{37FE564F-9786-441F-BD16-452C2F914B5A}" destId="{A97B806E-39DD-4033-9F3F-7B116F1FD2CA}" srcOrd="0" destOrd="0" parTransId="{323C99CA-96E0-4F70-86AD-9F0FA9C15448}" sibTransId="{96F521EB-DB0E-485A-982B-786BD27DA18C}"/>
    <dgm:cxn modelId="{1CE77CF8-490F-4FBF-A8EC-AEB2600C000E}" srcId="{DEA5AECF-ED3E-4659-A9A6-4546341CCF0E}" destId="{C35DE8A9-8104-4453-91DF-2B0FD9C8233F}" srcOrd="0" destOrd="0" parTransId="{BA27AB2F-AFFD-4FF6-99A7-93D2CF3FDDDC}" sibTransId="{9A2FBCAB-AEAD-4D32-B856-24D4A1A2B54B}"/>
    <dgm:cxn modelId="{F26EDF15-3478-48D7-80C5-3B7D8345A61E}" type="presOf" srcId="{DEA5AECF-ED3E-4659-A9A6-4546341CCF0E}" destId="{9497B894-4E37-4E52-AC6B-D4821327FBED}" srcOrd="0" destOrd="0" presId="urn:microsoft.com/office/officeart/2005/8/layout/vList2"/>
    <dgm:cxn modelId="{D96F7375-7605-4BB1-BFF7-0FBBA47A891A}" srcId="{416FAC6D-AF40-48CD-84AE-041554D421A1}" destId="{D6BB0546-DA5E-452F-9DA4-1F941DD834CF}" srcOrd="3" destOrd="0" parTransId="{9D8BA3DC-A876-4063-BA51-FEBD81FB17C8}" sibTransId="{1753BC52-5AB4-4E82-B2DB-053BB0543446}"/>
    <dgm:cxn modelId="{F6C03752-3166-4222-8EC3-59BD2BF68F71}" srcId="{416FAC6D-AF40-48CD-84AE-041554D421A1}" destId="{35306664-71EB-4E9E-849C-464BAB44540C}" srcOrd="0" destOrd="0" parTransId="{BD158424-25F3-418B-B950-2C4FA0301116}" sibTransId="{2912BD3A-C44F-4F56-AEDC-264234D8A046}"/>
    <dgm:cxn modelId="{146D8D9C-6349-42EC-ADEC-0151A87E84C1}" srcId="{416FAC6D-AF40-48CD-84AE-041554D421A1}" destId="{37FE564F-9786-441F-BD16-452C2F914B5A}" srcOrd="1" destOrd="0" parTransId="{5A807FE8-2342-436A-BA54-4627AE181810}" sibTransId="{33C06AEF-0A74-4F6C-84F2-60AD71FA076F}"/>
    <dgm:cxn modelId="{C4958EF8-9D06-4E19-A5FB-7FF0416ECC42}" type="presOf" srcId="{C35DE8A9-8104-4453-91DF-2B0FD9C8233F}" destId="{1A0C0D06-857F-4937-88D5-39BE91C2ED81}" srcOrd="0" destOrd="0" presId="urn:microsoft.com/office/officeart/2005/8/layout/vList2"/>
    <dgm:cxn modelId="{18B0D8CD-45E2-44BC-A33F-D344CAEB6F17}" srcId="{416FAC6D-AF40-48CD-84AE-041554D421A1}" destId="{DEA5AECF-ED3E-4659-A9A6-4546341CCF0E}" srcOrd="2" destOrd="0" parTransId="{07A0C394-B734-4D7B-90AA-0BDB28D7B13B}" sibTransId="{363216C4-4FFD-4C2D-91A1-EF9A9AC355F6}"/>
    <dgm:cxn modelId="{24106EAA-DBFD-42EA-B281-2A53F38C2900}" type="presOf" srcId="{A97B806E-39DD-4033-9F3F-7B116F1FD2CA}" destId="{580FFC30-CA2A-43D5-91DA-31266A12FB03}" srcOrd="0" destOrd="0" presId="urn:microsoft.com/office/officeart/2005/8/layout/vList2"/>
    <dgm:cxn modelId="{3474D28F-5F1F-45AD-AEF8-A071443CFF57}" type="presOf" srcId="{3EFF0D0F-FC73-40F8-9175-E1ACF98F881E}" destId="{BA8CE007-ABF8-40B5-A2D7-6F32AAEAAB3D}" srcOrd="0" destOrd="0" presId="urn:microsoft.com/office/officeart/2005/8/layout/vList2"/>
    <dgm:cxn modelId="{C293DCBB-6C74-43EB-8119-640462CAEC0D}" type="presOf" srcId="{35306664-71EB-4E9E-849C-464BAB44540C}" destId="{8EFAEAF2-B365-4411-BFE2-76F2EF6692E1}" srcOrd="0" destOrd="0" presId="urn:microsoft.com/office/officeart/2005/8/layout/vList2"/>
    <dgm:cxn modelId="{027DC5F1-F519-414E-BC11-F5102B235E48}" srcId="{D6BB0546-DA5E-452F-9DA4-1F941DD834CF}" destId="{FA0994A2-769F-4DAB-89E7-ECB9DC9B01E4}" srcOrd="0" destOrd="0" parTransId="{D2AF2890-55D1-4AF0-B6B1-83FD30898849}" sibTransId="{6153B3D0-7409-4716-9EAC-06DEEF40DBAA}"/>
    <dgm:cxn modelId="{F949E278-E63A-4A49-9B7B-356D919BE4FC}" type="presOf" srcId="{D6BB0546-DA5E-452F-9DA4-1F941DD834CF}" destId="{0A48B84D-A5A2-4329-A706-D785ABD176C7}" srcOrd="0" destOrd="0" presId="urn:microsoft.com/office/officeart/2005/8/layout/vList2"/>
    <dgm:cxn modelId="{0BAC7813-A264-4A83-BC31-345AE186BE37}" type="presOf" srcId="{37FE564F-9786-441F-BD16-452C2F914B5A}" destId="{C6CAAA7B-1088-4D87-8641-6B8EC4639D15}" srcOrd="0" destOrd="0" presId="urn:microsoft.com/office/officeart/2005/8/layout/vList2"/>
    <dgm:cxn modelId="{A151F1C6-D354-486C-9247-492EBFF846D7}" type="presOf" srcId="{416FAC6D-AF40-48CD-84AE-041554D421A1}" destId="{AA3641E0-EEDD-4638-AE89-1FB7EA2D005C}" srcOrd="0" destOrd="0" presId="urn:microsoft.com/office/officeart/2005/8/layout/vList2"/>
    <dgm:cxn modelId="{8B8AE13F-0F8A-48AA-86D6-5D688663742A}" type="presOf" srcId="{FA0994A2-769F-4DAB-89E7-ECB9DC9B01E4}" destId="{0E74CAC0-6909-4942-B9A1-FD4600499C17}" srcOrd="0" destOrd="0" presId="urn:microsoft.com/office/officeart/2005/8/layout/vList2"/>
    <dgm:cxn modelId="{C3DEF388-0F26-46BF-8BFC-F7F9A0FD463D}" type="presParOf" srcId="{AA3641E0-EEDD-4638-AE89-1FB7EA2D005C}" destId="{8EFAEAF2-B365-4411-BFE2-76F2EF6692E1}" srcOrd="0" destOrd="0" presId="urn:microsoft.com/office/officeart/2005/8/layout/vList2"/>
    <dgm:cxn modelId="{B249625F-1785-4831-BB13-2A0E24F8BBFC}" type="presParOf" srcId="{AA3641E0-EEDD-4638-AE89-1FB7EA2D005C}" destId="{BA8CE007-ABF8-40B5-A2D7-6F32AAEAAB3D}" srcOrd="1" destOrd="0" presId="urn:microsoft.com/office/officeart/2005/8/layout/vList2"/>
    <dgm:cxn modelId="{5183ABFA-1A2C-46D9-BA06-05D282283803}" type="presParOf" srcId="{AA3641E0-EEDD-4638-AE89-1FB7EA2D005C}" destId="{C6CAAA7B-1088-4D87-8641-6B8EC4639D15}" srcOrd="2" destOrd="0" presId="urn:microsoft.com/office/officeart/2005/8/layout/vList2"/>
    <dgm:cxn modelId="{49EC2E5C-A23A-4D21-AD81-D69F5587C4EC}" type="presParOf" srcId="{AA3641E0-EEDD-4638-AE89-1FB7EA2D005C}" destId="{580FFC30-CA2A-43D5-91DA-31266A12FB03}" srcOrd="3" destOrd="0" presId="urn:microsoft.com/office/officeart/2005/8/layout/vList2"/>
    <dgm:cxn modelId="{CE754C87-6135-4D58-90E9-A2F988B0D93E}" type="presParOf" srcId="{AA3641E0-EEDD-4638-AE89-1FB7EA2D005C}" destId="{9497B894-4E37-4E52-AC6B-D4821327FBED}" srcOrd="4" destOrd="0" presId="urn:microsoft.com/office/officeart/2005/8/layout/vList2"/>
    <dgm:cxn modelId="{E7F18CA8-F872-46DB-BB31-815DB0969384}" type="presParOf" srcId="{AA3641E0-EEDD-4638-AE89-1FB7EA2D005C}" destId="{1A0C0D06-857F-4937-88D5-39BE91C2ED81}" srcOrd="5" destOrd="0" presId="urn:microsoft.com/office/officeart/2005/8/layout/vList2"/>
    <dgm:cxn modelId="{501F24FB-D2BC-443C-8081-CAA13E4A8E24}" type="presParOf" srcId="{AA3641E0-EEDD-4638-AE89-1FB7EA2D005C}" destId="{0A48B84D-A5A2-4329-A706-D785ABD176C7}" srcOrd="6" destOrd="0" presId="urn:microsoft.com/office/officeart/2005/8/layout/vList2"/>
    <dgm:cxn modelId="{51F8D8AD-EDC7-4EC9-994E-A9D1BBB754E5}" type="presParOf" srcId="{AA3641E0-EEDD-4638-AE89-1FB7EA2D005C}" destId="{0E74CAC0-6909-4942-B9A1-FD4600499C1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22227A-4E15-40BF-8983-8E797167AC7D}" type="doc">
      <dgm:prSet loTypeId="urn:microsoft.com/office/officeart/2005/8/layout/lProcess2" loCatId="list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DE9033B2-E5F9-4AE9-8554-BFD2D24F5EA9}">
      <dgm:prSet phldrT="[Текст]" custT="1"/>
      <dgm:spPr/>
      <dgm:t>
        <a:bodyPr/>
        <a:lstStyle/>
        <a:p>
          <a:r>
            <a:rPr lang="ru-RU" sz="2000" dirty="0"/>
            <a:t>Какая физическая ошибка  допущена в стихотворении поэта?</a:t>
          </a:r>
        </a:p>
      </dgm:t>
    </dgm:pt>
    <dgm:pt modelId="{71669489-5B9E-4257-832B-1F5E113F19F0}" type="parTrans" cxnId="{E6346878-46BB-4853-8F45-C71B3D5DDB5B}">
      <dgm:prSet/>
      <dgm:spPr/>
      <dgm:t>
        <a:bodyPr/>
        <a:lstStyle/>
        <a:p>
          <a:endParaRPr lang="ru-RU"/>
        </a:p>
      </dgm:t>
    </dgm:pt>
    <dgm:pt modelId="{883DD345-08D5-473B-8954-DC0CEBC2E763}" type="sibTrans" cxnId="{E6346878-46BB-4853-8F45-C71B3D5DDB5B}">
      <dgm:prSet/>
      <dgm:spPr/>
      <dgm:t>
        <a:bodyPr/>
        <a:lstStyle/>
        <a:p>
          <a:endParaRPr lang="ru-RU"/>
        </a:p>
      </dgm:t>
    </dgm:pt>
    <dgm:pt modelId="{11EA44CE-4796-4C7E-B19A-CDB9627D2A2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/>
            <a:t>Она жила и по стеклу текла,</a:t>
          </a:r>
        </a:p>
        <a:p>
          <a:pPr>
            <a:spcAft>
              <a:spcPts val="0"/>
            </a:spcAft>
          </a:pPr>
          <a:r>
            <a:rPr lang="ru-RU" sz="1800" dirty="0"/>
            <a:t> Но вдруг ее морозом оковало, </a:t>
          </a:r>
        </a:p>
        <a:p>
          <a:pPr>
            <a:spcAft>
              <a:spcPts val="0"/>
            </a:spcAft>
          </a:pPr>
          <a:r>
            <a:rPr lang="ru-RU" sz="1800" dirty="0"/>
            <a:t>И неподвижной льдинкой капля стала,</a:t>
          </a:r>
        </a:p>
        <a:p>
          <a:pPr>
            <a:spcAft>
              <a:spcPts val="0"/>
            </a:spcAft>
          </a:pPr>
          <a:r>
            <a:rPr lang="ru-RU" sz="1800" dirty="0"/>
            <a:t>А в мире поубавилось тепла</a:t>
          </a:r>
          <a:r>
            <a:rPr lang="ru-RU" sz="1600" dirty="0"/>
            <a:t>.</a:t>
          </a:r>
        </a:p>
      </dgm:t>
    </dgm:pt>
    <dgm:pt modelId="{E4BF3827-14F7-41A9-9B78-5F3C28D5F99B}" type="parTrans" cxnId="{D176E870-3608-42F5-8E05-1E1D1D58D61F}">
      <dgm:prSet/>
      <dgm:spPr/>
      <dgm:t>
        <a:bodyPr/>
        <a:lstStyle/>
        <a:p>
          <a:endParaRPr lang="ru-RU"/>
        </a:p>
      </dgm:t>
    </dgm:pt>
    <dgm:pt modelId="{6D38CC24-AE2E-42D0-8387-431C30E58E1E}" type="sibTrans" cxnId="{D176E870-3608-42F5-8E05-1E1D1D58D61F}">
      <dgm:prSet/>
      <dgm:spPr/>
      <dgm:t>
        <a:bodyPr/>
        <a:lstStyle/>
        <a:p>
          <a:endParaRPr lang="ru-RU"/>
        </a:p>
      </dgm:t>
    </dgm:pt>
    <dgm:pt modelId="{6AA10FE1-B4AB-4C1B-9005-0F3EEA268175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Примечание: </a:t>
          </a:r>
          <a:r>
            <a:rPr lang="ru-RU" dirty="0">
              <a:solidFill>
                <a:srgbClr val="010000"/>
              </a:solidFill>
            </a:rPr>
            <a:t/>
          </a:r>
          <a:br>
            <a:rPr lang="ru-RU" dirty="0">
              <a:solidFill>
                <a:srgbClr val="010000"/>
              </a:solidFill>
            </a:rPr>
          </a:br>
          <a:r>
            <a:rPr lang="ru-RU" dirty="0">
              <a:solidFill>
                <a:schemeClr val="tx1"/>
              </a:solidFill>
            </a:rPr>
            <a:t>при превращении воды </a:t>
          </a:r>
          <a:r>
            <a:rPr lang="ru-RU" dirty="0">
              <a:solidFill>
                <a:srgbClr val="010000"/>
              </a:solidFill>
            </a:rPr>
            <a:t/>
          </a:r>
          <a:br>
            <a:rPr lang="ru-RU" dirty="0">
              <a:solidFill>
                <a:srgbClr val="010000"/>
              </a:solidFill>
            </a:rPr>
          </a:br>
          <a:r>
            <a:rPr lang="ru-RU" dirty="0">
              <a:solidFill>
                <a:schemeClr val="tx1"/>
              </a:solidFill>
            </a:rPr>
            <a:t>в лед не выделяется, а поглощается теплота</a:t>
          </a:r>
        </a:p>
      </dgm:t>
    </dgm:pt>
    <dgm:pt modelId="{F25626C9-AFF9-4FED-9AC9-6060F677D0C5}" type="parTrans" cxnId="{4F5E0ECE-1FE5-4F5D-80EE-82041180D409}">
      <dgm:prSet/>
      <dgm:spPr/>
      <dgm:t>
        <a:bodyPr/>
        <a:lstStyle/>
        <a:p>
          <a:endParaRPr lang="ru-RU"/>
        </a:p>
      </dgm:t>
    </dgm:pt>
    <dgm:pt modelId="{592CB097-2864-469B-B735-33943D704047}" type="sibTrans" cxnId="{4F5E0ECE-1FE5-4F5D-80EE-82041180D409}">
      <dgm:prSet/>
      <dgm:spPr/>
      <dgm:t>
        <a:bodyPr/>
        <a:lstStyle/>
        <a:p>
          <a:endParaRPr lang="ru-RU"/>
        </a:p>
      </dgm:t>
    </dgm:pt>
    <dgm:pt modelId="{96FB2DF7-D72F-4F3C-9993-7553076575B7}" type="pres">
      <dgm:prSet presAssocID="{8D22227A-4E15-40BF-8983-8E797167AC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789C8-5027-43A8-BC54-C5AFFCB3A721}" type="pres">
      <dgm:prSet presAssocID="{DE9033B2-E5F9-4AE9-8554-BFD2D24F5EA9}" presName="compNode" presStyleCnt="0"/>
      <dgm:spPr/>
    </dgm:pt>
    <dgm:pt modelId="{B19DA58A-985F-4EEE-9FDC-003D192CA1DE}" type="pres">
      <dgm:prSet presAssocID="{DE9033B2-E5F9-4AE9-8554-BFD2D24F5EA9}" presName="aNode" presStyleLbl="bgShp" presStyleIdx="0" presStyleCnt="1" custLinFactNeighborX="8552" custLinFactNeighborY="1199"/>
      <dgm:spPr/>
      <dgm:t>
        <a:bodyPr/>
        <a:lstStyle/>
        <a:p>
          <a:endParaRPr lang="ru-RU"/>
        </a:p>
      </dgm:t>
    </dgm:pt>
    <dgm:pt modelId="{2757D1D8-3E55-4070-94D7-F231B75C9EDA}" type="pres">
      <dgm:prSet presAssocID="{DE9033B2-E5F9-4AE9-8554-BFD2D24F5EA9}" presName="textNode" presStyleLbl="bgShp" presStyleIdx="0" presStyleCnt="1"/>
      <dgm:spPr/>
      <dgm:t>
        <a:bodyPr/>
        <a:lstStyle/>
        <a:p>
          <a:endParaRPr lang="ru-RU"/>
        </a:p>
      </dgm:t>
    </dgm:pt>
    <dgm:pt modelId="{FC633D64-DC3F-413E-BAB9-9683442E76AA}" type="pres">
      <dgm:prSet presAssocID="{DE9033B2-E5F9-4AE9-8554-BFD2D24F5EA9}" presName="compChildNode" presStyleCnt="0"/>
      <dgm:spPr/>
    </dgm:pt>
    <dgm:pt modelId="{94AB31AE-F3CA-4C0C-B618-4D6D3F919EEB}" type="pres">
      <dgm:prSet presAssocID="{DE9033B2-E5F9-4AE9-8554-BFD2D24F5EA9}" presName="theInnerList" presStyleCnt="0"/>
      <dgm:spPr/>
    </dgm:pt>
    <dgm:pt modelId="{0A37EBDD-D908-4130-82AE-3D9685EB0146}" type="pres">
      <dgm:prSet presAssocID="{11EA44CE-4796-4C7E-B19A-CDB9627D2A25}" presName="childNode" presStyleLbl="node1" presStyleIdx="0" presStyleCnt="2" custScaleX="115377" custScaleY="24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6B402-7BF6-435F-8570-C0A006912E74}" type="pres">
      <dgm:prSet presAssocID="{11EA44CE-4796-4C7E-B19A-CDB9627D2A25}" presName="aSpace2" presStyleCnt="0"/>
      <dgm:spPr/>
    </dgm:pt>
    <dgm:pt modelId="{4B2341AA-8B22-4D76-8FCF-8C4330EE8A21}" type="pres">
      <dgm:prSet presAssocID="{6AA10FE1-B4AB-4C1B-9005-0F3EEA26817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8E8D2-2F80-45F6-A27D-65FD133C8CAB}" type="presOf" srcId="{DE9033B2-E5F9-4AE9-8554-BFD2D24F5EA9}" destId="{2757D1D8-3E55-4070-94D7-F231B75C9EDA}" srcOrd="1" destOrd="0" presId="urn:microsoft.com/office/officeart/2005/8/layout/lProcess2"/>
    <dgm:cxn modelId="{5C9E2ABF-46ED-473B-9E22-52A6E60E4006}" type="presOf" srcId="{8D22227A-4E15-40BF-8983-8E797167AC7D}" destId="{96FB2DF7-D72F-4F3C-9993-7553076575B7}" srcOrd="0" destOrd="0" presId="urn:microsoft.com/office/officeart/2005/8/layout/lProcess2"/>
    <dgm:cxn modelId="{E2D27852-5F95-44DC-B9FC-6AB085C61EB2}" type="presOf" srcId="{6AA10FE1-B4AB-4C1B-9005-0F3EEA268175}" destId="{4B2341AA-8B22-4D76-8FCF-8C4330EE8A21}" srcOrd="0" destOrd="0" presId="urn:microsoft.com/office/officeart/2005/8/layout/lProcess2"/>
    <dgm:cxn modelId="{4F5E0ECE-1FE5-4F5D-80EE-82041180D409}" srcId="{DE9033B2-E5F9-4AE9-8554-BFD2D24F5EA9}" destId="{6AA10FE1-B4AB-4C1B-9005-0F3EEA268175}" srcOrd="1" destOrd="0" parTransId="{F25626C9-AFF9-4FED-9AC9-6060F677D0C5}" sibTransId="{592CB097-2864-469B-B735-33943D704047}"/>
    <dgm:cxn modelId="{E8A6EAA9-F9B6-4F16-8191-B272D2A1B388}" type="presOf" srcId="{DE9033B2-E5F9-4AE9-8554-BFD2D24F5EA9}" destId="{B19DA58A-985F-4EEE-9FDC-003D192CA1DE}" srcOrd="0" destOrd="0" presId="urn:microsoft.com/office/officeart/2005/8/layout/lProcess2"/>
    <dgm:cxn modelId="{2BBFB3EC-1AC7-4A90-805E-C9B488D05E59}" type="presOf" srcId="{11EA44CE-4796-4C7E-B19A-CDB9627D2A25}" destId="{0A37EBDD-D908-4130-82AE-3D9685EB0146}" srcOrd="0" destOrd="0" presId="urn:microsoft.com/office/officeart/2005/8/layout/lProcess2"/>
    <dgm:cxn modelId="{E6346878-46BB-4853-8F45-C71B3D5DDB5B}" srcId="{8D22227A-4E15-40BF-8983-8E797167AC7D}" destId="{DE9033B2-E5F9-4AE9-8554-BFD2D24F5EA9}" srcOrd="0" destOrd="0" parTransId="{71669489-5B9E-4257-832B-1F5E113F19F0}" sibTransId="{883DD345-08D5-473B-8954-DC0CEBC2E763}"/>
    <dgm:cxn modelId="{D176E870-3608-42F5-8E05-1E1D1D58D61F}" srcId="{DE9033B2-E5F9-4AE9-8554-BFD2D24F5EA9}" destId="{11EA44CE-4796-4C7E-B19A-CDB9627D2A25}" srcOrd="0" destOrd="0" parTransId="{E4BF3827-14F7-41A9-9B78-5F3C28D5F99B}" sibTransId="{6D38CC24-AE2E-42D0-8387-431C30E58E1E}"/>
    <dgm:cxn modelId="{9F9B577F-6F24-42C2-AC1A-9ED18DDF4043}" type="presParOf" srcId="{96FB2DF7-D72F-4F3C-9993-7553076575B7}" destId="{97C789C8-5027-43A8-BC54-C5AFFCB3A721}" srcOrd="0" destOrd="0" presId="urn:microsoft.com/office/officeart/2005/8/layout/lProcess2"/>
    <dgm:cxn modelId="{637D0CEF-7AF0-4655-B521-0BCEFC0A59A9}" type="presParOf" srcId="{97C789C8-5027-43A8-BC54-C5AFFCB3A721}" destId="{B19DA58A-985F-4EEE-9FDC-003D192CA1DE}" srcOrd="0" destOrd="0" presId="urn:microsoft.com/office/officeart/2005/8/layout/lProcess2"/>
    <dgm:cxn modelId="{C0EF73A7-BF71-4F30-A9F2-3509CD5ADD6C}" type="presParOf" srcId="{97C789C8-5027-43A8-BC54-C5AFFCB3A721}" destId="{2757D1D8-3E55-4070-94D7-F231B75C9EDA}" srcOrd="1" destOrd="0" presId="urn:microsoft.com/office/officeart/2005/8/layout/lProcess2"/>
    <dgm:cxn modelId="{99B72892-2CC3-447E-995C-1059A6B6E187}" type="presParOf" srcId="{97C789C8-5027-43A8-BC54-C5AFFCB3A721}" destId="{FC633D64-DC3F-413E-BAB9-9683442E76AA}" srcOrd="2" destOrd="0" presId="urn:microsoft.com/office/officeart/2005/8/layout/lProcess2"/>
    <dgm:cxn modelId="{B2C5D007-5A97-4A47-AC93-17E4905E8A6A}" type="presParOf" srcId="{FC633D64-DC3F-413E-BAB9-9683442E76AA}" destId="{94AB31AE-F3CA-4C0C-B618-4D6D3F919EEB}" srcOrd="0" destOrd="0" presId="urn:microsoft.com/office/officeart/2005/8/layout/lProcess2"/>
    <dgm:cxn modelId="{E3EDD6CF-B014-465E-9BA2-3A4ABC99810C}" type="presParOf" srcId="{94AB31AE-F3CA-4C0C-B618-4D6D3F919EEB}" destId="{0A37EBDD-D908-4130-82AE-3D9685EB0146}" srcOrd="0" destOrd="0" presId="urn:microsoft.com/office/officeart/2005/8/layout/lProcess2"/>
    <dgm:cxn modelId="{5E03FE1F-9C70-4AC9-B76B-E9A455C90148}" type="presParOf" srcId="{94AB31AE-F3CA-4C0C-B618-4D6D3F919EEB}" destId="{B6C6B402-7BF6-435F-8570-C0A006912E74}" srcOrd="1" destOrd="0" presId="urn:microsoft.com/office/officeart/2005/8/layout/lProcess2"/>
    <dgm:cxn modelId="{215771CD-81F0-4F01-BC61-E5505141CB81}" type="presParOf" srcId="{94AB31AE-F3CA-4C0C-B618-4D6D3F919EEB}" destId="{4B2341AA-8B22-4D76-8FCF-8C4330EE8A2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74D51-5923-4372-843E-410F7AF509C5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4"/>
            <a:ext cx="795782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A7209-B85D-4D63-9598-4D78A93D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9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5B497-91AE-4B71-BE81-8D8C323440EA}" type="slidenum">
              <a:rPr lang="ru-RU"/>
              <a:pPr/>
              <a:t>10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09AAF-D257-4037-960F-3E87FF86CCC7}" type="slidenum">
              <a:rPr lang="ru-RU"/>
              <a:pPr/>
              <a:t>11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8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Сначала вопрос: почему некоторые задания оцениваются на 1 балл, а некоторые – на 2 балла. По какому принципу? Ответ: Если можно оценить задание как частично выполненное, оцениваем на 2 балла., иначе – 1 балл.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D6B643-CFD8-4B4D-AB70-E343DC858117}" type="slidenum">
              <a:rPr lang="ru-RU" altLang="ru-RU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06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Проверяемые умения появляются поочерёдно: круговая диаграмма, из нескольких источников, простые связи, в виде таблицы, жизненный опыт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Источник: текст, таблица, таблица, круговая диаграмма, схема и таблица, текст и таблица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82C34B-281E-469C-A34A-C1BB3D479148}" type="slidenum">
              <a:rPr lang="ru-RU" altLang="ru-RU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64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369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276999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2769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2769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56AFCD-B694-492A-9E4D-DD63427A26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2769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81138"/>
      </p:ext>
    </p:extLst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369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13849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2769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2769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7E3B6D8-6F77-4C0B-A76C-F2F197C9BE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27699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73915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fld id="{18B6AB84-9F25-4A0F-A794-9283606511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50804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519" y="222630"/>
            <a:ext cx="10490961" cy="369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867" y="499538"/>
            <a:ext cx="9144000" cy="4207933"/>
          </a:xfrm>
        </p:spPr>
        <p:txBody>
          <a:bodyPr/>
          <a:lstStyle>
            <a:lvl1pPr algn="ctr">
              <a:defRPr sz="6000">
                <a:solidFill>
                  <a:srgbClr val="53568B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3867" y="4862149"/>
            <a:ext cx="8737600" cy="1665652"/>
          </a:xfrm>
        </p:spPr>
        <p:txBody>
          <a:bodyPr anchor="ctr"/>
          <a:lstStyle>
            <a:lvl1pPr marL="0" indent="0" algn="ctr">
              <a:buNone/>
              <a:defRPr sz="2400" i="1">
                <a:solidFill>
                  <a:srgbClr val="5356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3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743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74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745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215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2155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18BC-F19A-4497-BFF2-835C473351DA}" type="datetimeFigureOut">
              <a:rPr lang="ru-RU" smtClean="0"/>
              <a:pPr>
                <a:defRPr/>
              </a:pPr>
              <a:t>14.01.2019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19F5-2E86-4B19-AC93-8F841EFC9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890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0519" y="222630"/>
            <a:ext cx="1049096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2343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920" y="1304608"/>
            <a:ext cx="6243955" cy="266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m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openeducationeuropa.eu/sites/default/files/news/Innovating_Pedagogy_2014.pdf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://slovarozhegova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://www.kreml.ru/museums-moscow-kremlin/" TargetMode="Externa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sapps.mos.ru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42" y="5457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20000" y="1600200"/>
            <a:ext cx="42672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95"/>
              </a:spcBef>
            </a:pPr>
            <a:r>
              <a:rPr lang="ru-RU" sz="3200" dirty="0"/>
              <a:t>«Цель обучения ребенка состоит в том, чтобы сделать его способным развиваться без помощи учителя». </a:t>
            </a:r>
            <a:br>
              <a:rPr lang="ru-RU" sz="3200" dirty="0"/>
            </a:br>
            <a:r>
              <a:rPr lang="ru-RU" sz="3200" i="1" dirty="0"/>
              <a:t>Э.  </a:t>
            </a:r>
            <a:r>
              <a:rPr lang="ru-RU" sz="3200" i="1" dirty="0" err="1"/>
              <a:t>Хаббард</a:t>
            </a:r>
            <a:r>
              <a:rPr lang="ru-RU" sz="3200" i="1" dirty="0"/>
              <a:t> (Английский литератор. 1856-1915)</a:t>
            </a:r>
            <a:r>
              <a:rPr lang="ru-RU" sz="2800" dirty="0"/>
              <a:t> </a:t>
            </a:r>
            <a:endParaRPr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1" y="222630"/>
            <a:ext cx="6620439" cy="58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125539"/>
            <a:ext cx="2432050" cy="2663825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87714" y="1196975"/>
            <a:ext cx="947567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идей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80325" y="1125539"/>
            <a:ext cx="1081088" cy="522287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имен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08888" y="3141663"/>
            <a:ext cx="1571264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решений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727575" y="4221163"/>
            <a:ext cx="2674194" cy="523220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предположений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295776" y="1557339"/>
            <a:ext cx="1368425" cy="1152525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3359150" y="2709864"/>
            <a:ext cx="2305050" cy="720725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5664201" y="1485901"/>
            <a:ext cx="2016125" cy="1223963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 flipV="1">
            <a:off x="5664201" y="2709863"/>
            <a:ext cx="2881313" cy="43180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 flipV="1">
            <a:off x="5664200" y="2709863"/>
            <a:ext cx="431800" cy="1511300"/>
          </a:xfrm>
          <a:prstGeom prst="line">
            <a:avLst/>
          </a:prstGeom>
          <a:noFill/>
          <a:ln w="38100" cmpd="dbl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 flipH="1">
            <a:off x="2782889" y="3430589"/>
            <a:ext cx="1584325" cy="522287"/>
          </a:xfrm>
          <a:prstGeom prst="rect">
            <a:avLst/>
          </a:prstGeom>
          <a:noFill/>
          <a:ln w="3175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3333FF"/>
                </a:solidFill>
              </a:rPr>
              <a:t>понятий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919288" y="5422900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774826" y="4941889"/>
            <a:ext cx="6626225" cy="138499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99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На доске рисунок корзины. </a:t>
            </a:r>
          </a:p>
          <a:p>
            <a:pPr algn="ctr"/>
            <a:r>
              <a:rPr lang="ru-RU" sz="2800">
                <a:solidFill>
                  <a:schemeClr val="accent2"/>
                </a:solidFill>
              </a:rPr>
              <a:t>В нее будем условно собирать все, </a:t>
            </a:r>
          </a:p>
          <a:p>
            <a:pPr algn="ctr"/>
            <a:r>
              <a:rPr lang="ru-RU" sz="2800">
                <a:solidFill>
                  <a:schemeClr val="accent2"/>
                </a:solidFill>
              </a:rPr>
              <a:t>что знаем по теме. 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762000" y="188913"/>
            <a:ext cx="10058400" cy="79216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>
                <a:solidFill>
                  <a:srgbClr val="008000"/>
                </a:solidFill>
              </a:rPr>
              <a:t>Прием «Корзина»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209448" y="1105943"/>
            <a:ext cx="2904043" cy="526297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Метод организации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индивидуальной и групповой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работы учащихся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на начальной стадии урока,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когда идет актуализация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имеющегося у них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опыта и знаний.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891389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39" grpId="1" animBg="1"/>
      <p:bldP spid="513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9" y="1196975"/>
            <a:ext cx="9498011" cy="5318379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Задаю вопрос о том, что известно по теме.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Каждый ученик вспоминает и записывает в тетради все, что знает по теме (инд. работа).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Обмен информацией в парах или группах.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Каждая группа называет одно сведение или факт,  не повторяя ранее сказанного.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Все сведения кратко  записываю  в «корзинке идей», даже если они ошибочны.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ru-RU" sz="3200" dirty="0"/>
              <a:t>Все ошибки исправляются по мере     освоения новой информации.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9"/>
            <a:ext cx="10363200" cy="615553"/>
          </a:xfr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76200" cmpd="tri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 sz="4000" dirty="0">
                <a:solidFill>
                  <a:srgbClr val="008000"/>
                </a:solidFill>
              </a:rPr>
              <a:t>Алгоритм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834534463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11658600" cy="49244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Классификация ИКУ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8478910"/>
              </p:ext>
            </p:extLst>
          </p:nvPr>
        </p:nvGraphicFramePr>
        <p:xfrm>
          <a:off x="76200" y="990600"/>
          <a:ext cx="11887200" cy="5678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1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0287000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Осознанное беглое чтение различных текстов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360" y="1676400"/>
            <a:ext cx="11856640" cy="54168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400" b="1" dirty="0"/>
              <a:t>Поиск ключевых слов </a:t>
            </a:r>
            <a:r>
              <a:rPr lang="ru-RU" sz="4400" b="1" dirty="0" smtClean="0"/>
              <a:t>абзаца</a:t>
            </a:r>
          </a:p>
          <a:p>
            <a:pPr algn="ctr"/>
            <a:endParaRPr lang="ru-RU" sz="4400" b="1" dirty="0"/>
          </a:p>
          <a:p>
            <a:pPr algn="ctr"/>
            <a:r>
              <a:rPr lang="ru-RU" sz="4400" b="1" dirty="0"/>
              <a:t>Поиск понятий по </a:t>
            </a:r>
            <a:r>
              <a:rPr lang="ru-RU" sz="4400" b="1" dirty="0" smtClean="0"/>
              <a:t>теме</a:t>
            </a:r>
          </a:p>
          <a:p>
            <a:pPr algn="ctr"/>
            <a:endParaRPr lang="ru-RU" sz="4400" b="1" dirty="0"/>
          </a:p>
          <a:p>
            <a:pPr algn="ctr"/>
            <a:r>
              <a:rPr lang="ru-RU" sz="4400" b="1" dirty="0" err="1"/>
              <a:t>Озаглавливание</a:t>
            </a:r>
            <a:r>
              <a:rPr lang="ru-RU" sz="4400" b="1" dirty="0"/>
              <a:t> </a:t>
            </a:r>
            <a:r>
              <a:rPr lang="ru-RU" sz="4400" b="1" dirty="0" smtClean="0"/>
              <a:t>текста</a:t>
            </a:r>
          </a:p>
          <a:p>
            <a:pPr algn="ctr"/>
            <a:endParaRPr lang="ru-RU" sz="4400" b="1" dirty="0"/>
          </a:p>
          <a:p>
            <a:pPr algn="ctr"/>
            <a:r>
              <a:rPr lang="ru-RU" sz="4400" b="1" dirty="0"/>
              <a:t>Формулирование вопросов по тексту</a:t>
            </a:r>
          </a:p>
          <a:p>
            <a:pPr lvl="0" algn="ctr"/>
            <a:endPara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9906000" cy="5047536"/>
          </a:xfrm>
        </p:spPr>
        <p:txBody>
          <a:bodyPr/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Адекватное восприятие письменной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речи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-Поэтапный </a:t>
            </a:r>
            <a:r>
              <a:rPr lang="ru-RU" sz="3200" dirty="0">
                <a:solidFill>
                  <a:schemeClr val="tx1"/>
                </a:solidFill>
              </a:rPr>
              <a:t>разбор текста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-Восстановление </a:t>
            </a:r>
            <a:r>
              <a:rPr lang="ru-RU" sz="3200" dirty="0">
                <a:solidFill>
                  <a:schemeClr val="tx1"/>
                </a:solidFill>
              </a:rPr>
              <a:t>текста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-Интерпретация </a:t>
            </a:r>
            <a:r>
              <a:rPr lang="ru-RU" sz="3200" dirty="0">
                <a:solidFill>
                  <a:schemeClr val="tx1"/>
                </a:solidFill>
              </a:rPr>
              <a:t>текста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</a:t>
            </a:r>
            <a:r>
              <a:rPr lang="ru-RU" sz="3200" dirty="0" err="1" smtClean="0">
                <a:solidFill>
                  <a:schemeClr val="tx1"/>
                </a:solidFill>
              </a:rPr>
              <a:t>Озаглавливание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текста или его частей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-Поиск </a:t>
            </a:r>
            <a:r>
              <a:rPr lang="ru-RU" sz="3200" dirty="0">
                <a:solidFill>
                  <a:schemeClr val="tx1"/>
                </a:solidFill>
              </a:rPr>
              <a:t>верных утверждений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-Поиск </a:t>
            </a:r>
            <a:r>
              <a:rPr lang="ru-RU" sz="3200" dirty="0">
                <a:solidFill>
                  <a:schemeClr val="tx1"/>
                </a:solidFill>
              </a:rPr>
              <a:t>логических ошибок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-Приведение </a:t>
            </a:r>
            <a:r>
              <a:rPr lang="ru-RU" sz="3200" dirty="0">
                <a:solidFill>
                  <a:schemeClr val="tx1"/>
                </a:solidFill>
              </a:rPr>
              <a:t>собственных примеров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-Составление </a:t>
            </a:r>
            <a:r>
              <a:rPr lang="ru-RU" sz="3200" dirty="0">
                <a:solidFill>
                  <a:schemeClr val="tx1"/>
                </a:solidFill>
              </a:rPr>
              <a:t>вопросов на понимание и рассуждение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-Составление </a:t>
            </a:r>
            <a:r>
              <a:rPr lang="ru-RU" sz="3200" dirty="0">
                <a:solidFill>
                  <a:schemeClr val="tx1"/>
                </a:solidFill>
              </a:rPr>
              <a:t>схем и опорных конспектов</a:t>
            </a:r>
          </a:p>
        </p:txBody>
      </p:sp>
    </p:spTree>
    <p:extLst>
      <p:ext uri="{BB962C8B-B14F-4D97-AF65-F5344CB8AC3E}">
        <p14:creationId xmlns:p14="http://schemas.microsoft.com/office/powerpoint/2010/main" val="251036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9906000" cy="5539978"/>
          </a:xfrm>
        </p:spPr>
        <p:txBody>
          <a:bodyPr/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Адекватное восприятие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устной речи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-Высказывание </a:t>
            </a:r>
            <a:r>
              <a:rPr lang="ru-RU" sz="4000" dirty="0">
                <a:solidFill>
                  <a:schemeClr val="tx1"/>
                </a:solidFill>
              </a:rPr>
              <a:t>рассуждений, отношений и вопросов на понимание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-Приведение </a:t>
            </a:r>
            <a:r>
              <a:rPr lang="ru-RU" sz="4000" dirty="0">
                <a:solidFill>
                  <a:schemeClr val="tx1"/>
                </a:solidFill>
              </a:rPr>
              <a:t>собственных примеров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-Поиск </a:t>
            </a:r>
            <a:r>
              <a:rPr lang="ru-RU" sz="4000" dirty="0">
                <a:solidFill>
                  <a:schemeClr val="tx1"/>
                </a:solidFill>
              </a:rPr>
              <a:t>верных утверждений по тексту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-Разделение </a:t>
            </a:r>
            <a:r>
              <a:rPr lang="ru-RU" sz="4000" dirty="0">
                <a:solidFill>
                  <a:schemeClr val="tx1"/>
                </a:solidFill>
              </a:rPr>
              <a:t>устного текста на части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</a:t>
            </a:r>
            <a:r>
              <a:rPr lang="ru-RU" sz="4000" dirty="0" err="1" smtClean="0">
                <a:solidFill>
                  <a:schemeClr val="tx1"/>
                </a:solidFill>
              </a:rPr>
              <a:t>Озаглавливание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частей </a:t>
            </a:r>
            <a:r>
              <a:rPr lang="ru-RU" sz="4000" dirty="0" smtClean="0">
                <a:solidFill>
                  <a:schemeClr val="tx1"/>
                </a:solidFill>
              </a:rPr>
              <a:t>текста</a:t>
            </a:r>
          </a:p>
          <a:p>
            <a:r>
              <a:rPr lang="ru-RU" sz="4000" dirty="0">
                <a:solidFill>
                  <a:schemeClr val="tx1"/>
                </a:solidFill>
              </a:rPr>
              <a:t>-Схематизация услышанного текста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3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10591800" cy="4308872"/>
          </a:xfrm>
        </p:spPr>
        <p:txBody>
          <a:bodyPr/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Составление планов, тезисов,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конспектов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-Выделение </a:t>
            </a:r>
            <a:r>
              <a:rPr lang="ru-RU" sz="4000" dirty="0">
                <a:solidFill>
                  <a:schemeClr val="tx1"/>
                </a:solidFill>
              </a:rPr>
              <a:t>главной мысли и дополнительной информации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-Разделение </a:t>
            </a:r>
            <a:r>
              <a:rPr lang="ru-RU" sz="4000" dirty="0">
                <a:solidFill>
                  <a:schemeClr val="tx1"/>
                </a:solidFill>
              </a:rPr>
              <a:t>текста на части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-Определение </a:t>
            </a:r>
            <a:r>
              <a:rPr lang="ru-RU" sz="4000" dirty="0">
                <a:solidFill>
                  <a:schemeClr val="tx1"/>
                </a:solidFill>
              </a:rPr>
              <a:t>логики высказывания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-Поиск </a:t>
            </a:r>
            <a:r>
              <a:rPr lang="ru-RU" sz="4000" dirty="0">
                <a:solidFill>
                  <a:schemeClr val="tx1"/>
                </a:solidFill>
              </a:rPr>
              <a:t>ключевых слов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</a:t>
            </a:r>
            <a:r>
              <a:rPr lang="ru-RU" sz="4000" dirty="0" err="1" smtClean="0">
                <a:solidFill>
                  <a:schemeClr val="tx1"/>
                </a:solidFill>
              </a:rPr>
              <a:t>Озаглавливание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текста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9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11201400" cy="553997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Подбор  примеров и аргументов, формулирование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выводов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-Выделение </a:t>
            </a:r>
            <a:r>
              <a:rPr lang="ru-RU" sz="4000" dirty="0">
                <a:solidFill>
                  <a:schemeClr val="tx1"/>
                </a:solidFill>
              </a:rPr>
              <a:t>главной мысли и дополнительного содержания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-Приведение </a:t>
            </a:r>
            <a:r>
              <a:rPr lang="ru-RU" sz="4000" dirty="0">
                <a:solidFill>
                  <a:schemeClr val="tx1"/>
                </a:solidFill>
              </a:rPr>
              <a:t>аналогичного примера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-Схематизация </a:t>
            </a:r>
            <a:r>
              <a:rPr lang="ru-RU" sz="4000" dirty="0">
                <a:solidFill>
                  <a:schemeClr val="tx1"/>
                </a:solidFill>
              </a:rPr>
              <a:t>услышанного или прочитанного  текста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-Поиск </a:t>
            </a:r>
            <a:r>
              <a:rPr lang="ru-RU" sz="4000" dirty="0">
                <a:solidFill>
                  <a:schemeClr val="tx1"/>
                </a:solidFill>
              </a:rPr>
              <a:t>верных утверждений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-Поиск </a:t>
            </a:r>
            <a:r>
              <a:rPr lang="ru-RU" sz="4000" dirty="0">
                <a:solidFill>
                  <a:schemeClr val="tx1"/>
                </a:solidFill>
              </a:rPr>
              <a:t>недостающей информации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8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5920" y="1304608"/>
            <a:ext cx="11587480" cy="5293757"/>
          </a:xfrm>
        </p:spPr>
        <p:txBody>
          <a:bodyPr/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Создание письменных высказываний, адекватно передающих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прослушанную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или прочитанную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информацию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-Составление </a:t>
            </a:r>
            <a:r>
              <a:rPr lang="ru-RU" sz="2800" dirty="0">
                <a:solidFill>
                  <a:schemeClr val="tx1"/>
                </a:solidFill>
              </a:rPr>
              <a:t>планов, тезисов, конспектов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-Составление </a:t>
            </a:r>
            <a:r>
              <a:rPr lang="ru-RU" sz="2800" dirty="0">
                <a:solidFill>
                  <a:schemeClr val="tx1"/>
                </a:solidFill>
              </a:rPr>
              <a:t>вопросов по прочитанному или прослушанному тексту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-Описание </a:t>
            </a:r>
            <a:r>
              <a:rPr lang="ru-RU" sz="2800" dirty="0">
                <a:solidFill>
                  <a:schemeClr val="tx1"/>
                </a:solidFill>
              </a:rPr>
              <a:t>объектов и явлений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-Составление </a:t>
            </a:r>
            <a:r>
              <a:rPr lang="ru-RU" sz="2800" dirty="0">
                <a:solidFill>
                  <a:schemeClr val="tx1"/>
                </a:solidFill>
              </a:rPr>
              <a:t>характеристик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-Оформление </a:t>
            </a:r>
            <a:r>
              <a:rPr lang="ru-RU" sz="2800" dirty="0">
                <a:solidFill>
                  <a:schemeClr val="tx1"/>
                </a:solidFill>
              </a:rPr>
              <a:t>выводов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-Восстановление </a:t>
            </a:r>
            <a:r>
              <a:rPr lang="ru-RU" sz="2800" dirty="0">
                <a:solidFill>
                  <a:schemeClr val="tx1"/>
                </a:solidFill>
              </a:rPr>
              <a:t>и составление </a:t>
            </a:r>
            <a:r>
              <a:rPr lang="ru-RU" sz="2800" dirty="0" smtClean="0">
                <a:solidFill>
                  <a:schemeClr val="tx1"/>
                </a:solidFill>
              </a:rPr>
              <a:t>лекций</a:t>
            </a:r>
          </a:p>
          <a:p>
            <a:r>
              <a:rPr lang="ru-RU" sz="2800" dirty="0">
                <a:solidFill>
                  <a:schemeClr val="tx1"/>
                </a:solidFill>
              </a:rPr>
              <a:t>-Составление текстов по опорным словам</a:t>
            </a: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2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11201400" cy="6340197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Передача  содержания текста</a:t>
            </a:r>
          </a:p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в сжатом или развернутом виде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-</a:t>
            </a:r>
            <a:r>
              <a:rPr lang="ru-RU" sz="3600" dirty="0">
                <a:solidFill>
                  <a:schemeClr val="tx1"/>
                </a:solidFill>
              </a:rPr>
              <a:t>Анализ письменных и устных высказываний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-Восстановление </a:t>
            </a:r>
            <a:r>
              <a:rPr lang="ru-RU" sz="3600" dirty="0">
                <a:solidFill>
                  <a:schemeClr val="tx1"/>
                </a:solidFill>
              </a:rPr>
              <a:t>текста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-Интерпретация </a:t>
            </a:r>
            <a:r>
              <a:rPr lang="ru-RU" sz="3600" dirty="0">
                <a:solidFill>
                  <a:schemeClr val="tx1"/>
                </a:solidFill>
              </a:rPr>
              <a:t>текста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-Формулирование </a:t>
            </a:r>
            <a:r>
              <a:rPr lang="ru-RU" sz="3600" dirty="0">
                <a:solidFill>
                  <a:schemeClr val="tx1"/>
                </a:solidFill>
              </a:rPr>
              <a:t>выводов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-Оформление </a:t>
            </a:r>
            <a:r>
              <a:rPr lang="ru-RU" sz="3600" dirty="0">
                <a:solidFill>
                  <a:schemeClr val="tx1"/>
                </a:solidFill>
              </a:rPr>
              <a:t>примеров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-Оформление </a:t>
            </a:r>
            <a:r>
              <a:rPr lang="ru-RU" sz="3600" dirty="0">
                <a:solidFill>
                  <a:schemeClr val="tx1"/>
                </a:solidFill>
              </a:rPr>
              <a:t>отношений к услышанному или прочитанному тексту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-Оформление </a:t>
            </a:r>
            <a:r>
              <a:rPr lang="ru-RU" sz="3600" dirty="0">
                <a:solidFill>
                  <a:schemeClr val="tx1"/>
                </a:solidFill>
              </a:rPr>
              <a:t>разных типов вопросов</a:t>
            </a:r>
          </a:p>
          <a:p>
            <a:endParaRPr lang="ru-RU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6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42" y="5457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3632" y="2380564"/>
            <a:ext cx="10259695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r>
              <a:rPr lang="ru-RU" sz="36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Ф</a:t>
            </a:r>
            <a:r>
              <a:rPr sz="36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УНКЦИОНАЛЬН</a:t>
            </a:r>
            <a:r>
              <a:rPr lang="ru-RU" sz="36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АЯ</a:t>
            </a:r>
            <a:r>
              <a:rPr sz="36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3600" b="1" spc="-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ГРАМОТНОСТ</a:t>
            </a:r>
            <a:r>
              <a:rPr lang="ru-RU" sz="36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3600" b="1" spc="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ШКОЛЬНИКОВ</a:t>
            </a:r>
            <a:r>
              <a:rPr lang="ru-RU" sz="3600" b="1" spc="-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  <a:tabLst>
                <a:tab pos="7486650" algn="l"/>
              </a:tabLst>
            </a:pPr>
            <a:r>
              <a:rPr lang="ru-RU" sz="4400" b="1" dirty="0"/>
              <a:t>Формирование информационно – коммуникативных умений на уроках</a:t>
            </a:r>
            <a:endParaRPr sz="4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11201400" cy="48768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монологической и диалогической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речью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-Подготовка </a:t>
            </a:r>
            <a:r>
              <a:rPr lang="ru-RU" sz="4000" dirty="0">
                <a:solidFill>
                  <a:schemeClr val="tx1"/>
                </a:solidFill>
              </a:rPr>
              <a:t>докладов, рефератов, мини – выступлений, презентаций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-Оформление </a:t>
            </a:r>
            <a:r>
              <a:rPr lang="ru-RU" sz="4000" dirty="0">
                <a:solidFill>
                  <a:schemeClr val="tx1"/>
                </a:solidFill>
              </a:rPr>
              <a:t>развёрнутых ответов на проблемные или поисковые вопросы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-Составление </a:t>
            </a:r>
            <a:r>
              <a:rPr lang="ru-RU" sz="4000" dirty="0">
                <a:solidFill>
                  <a:schemeClr val="tx1"/>
                </a:solidFill>
              </a:rPr>
              <a:t>рассказов по плану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0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25601" cy="744819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Calibri Light" pitchFamily="34" charset="0"/>
              </a:rPr>
              <a:t>     </a:t>
            </a:r>
            <a:br>
              <a:rPr lang="ru-RU" sz="2800" b="1" dirty="0" smtClean="0">
                <a:latin typeface="Calibri Light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заданий для работы на уроке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Тексты – инструкции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-Задания в тестовой форме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-Алгоритмы, памятки, инструкции по выполнению практических работ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-Деформированные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тексты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Calibri Light" pitchFamily="34" charset="0"/>
              </a:rPr>
              <a:t/>
            </a:r>
            <a:br>
              <a:rPr lang="ru-RU" sz="2800" dirty="0" smtClean="0">
                <a:latin typeface="Calibri Light" pitchFamily="34" charset="0"/>
              </a:rPr>
            </a:br>
            <a:endParaRPr lang="ru-RU" sz="28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81188" y="357188"/>
            <a:ext cx="8501062" cy="6000750"/>
          </a:xfrm>
          <a:prstGeom prst="roundRect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2060"/>
                </a:solidFill>
                <a:latin typeface="Georgia" pitchFamily="18" charset="0"/>
              </a:rPr>
              <a:t>Контрольная для взрослых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(Как оцениваются новые образовательные метапредметные результаты?)</a:t>
            </a:r>
            <a:endParaRPr lang="ru-RU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Picture 8" descr="CERM_logo_2011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166939" y="5072064"/>
            <a:ext cx="1849437" cy="1328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052" name="Прямоугольник 9"/>
          <p:cNvSpPr>
            <a:spLocks noChangeArrowheads="1"/>
          </p:cNvSpPr>
          <p:nvPr/>
        </p:nvSpPr>
        <p:spPr bwMode="auto">
          <a:xfrm>
            <a:off x="2381250" y="6488114"/>
            <a:ext cx="154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latin typeface="Calibri" panose="020F0502020204030204" pitchFamily="34" charset="0"/>
              </a:rPr>
              <a:t> </a:t>
            </a:r>
            <a:r>
              <a:rPr lang="en-US" altLang="ru-RU" b="1" u="sng">
                <a:latin typeface="Calibri" panose="020F0502020204030204" pitchFamily="34" charset="0"/>
                <a:hlinkClick r:id="rId3"/>
              </a:rPr>
              <a:t>www.cerm.ru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5429250" y="-2351087"/>
            <a:ext cx="287338" cy="73834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0" y="928689"/>
            <a:ext cx="8572500" cy="4524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Georgia" pitchFamily="18" charset="0"/>
              </a:rPr>
              <a:t>На начальной ступени обучения особое значение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для продолжения образования имеет усвоение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учащимися </a:t>
            </a:r>
            <a:r>
              <a:rPr lang="ru-RU" sz="2400" b="1" i="1" dirty="0">
                <a:latin typeface="Georgia" pitchFamily="18" charset="0"/>
              </a:rPr>
              <a:t>опорной системы знаний по русскому </a:t>
            </a:r>
          </a:p>
          <a:p>
            <a:pPr>
              <a:defRPr/>
            </a:pPr>
            <a:r>
              <a:rPr lang="ru-RU" sz="2400" b="1" i="1" dirty="0">
                <a:latin typeface="Georgia" pitchFamily="18" charset="0"/>
              </a:rPr>
              <a:t>языку </a:t>
            </a:r>
            <a:r>
              <a:rPr lang="ru-RU" sz="2400" i="1" dirty="0">
                <a:latin typeface="Georgia" pitchFamily="18" charset="0"/>
              </a:rPr>
              <a:t>и</a:t>
            </a:r>
            <a:r>
              <a:rPr lang="ru-RU" sz="2400" b="1" i="1" dirty="0">
                <a:latin typeface="Georgia" pitchFamily="18" charset="0"/>
              </a:rPr>
              <a:t> математике</a:t>
            </a:r>
            <a:r>
              <a:rPr lang="ru-RU" sz="2400" dirty="0">
                <a:latin typeface="Georgia" pitchFamily="18" charset="0"/>
              </a:rPr>
              <a:t> и овладение следующими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метапредметными действиями: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         *  </a:t>
            </a:r>
            <a:r>
              <a:rPr lang="ru-RU" sz="2400" b="1" i="1" dirty="0">
                <a:latin typeface="Georgia" pitchFamily="18" charset="0"/>
              </a:rPr>
              <a:t>речевыми</a:t>
            </a:r>
            <a:r>
              <a:rPr lang="ru-RU" sz="2400" dirty="0">
                <a:latin typeface="Georgia" pitchFamily="18" charset="0"/>
              </a:rPr>
              <a:t>, среди которых следует выделить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             </a:t>
            </a:r>
            <a:r>
              <a:rPr lang="ru-RU" sz="2400" b="1" i="1" dirty="0">
                <a:latin typeface="Georgia" pitchFamily="18" charset="0"/>
              </a:rPr>
              <a:t>навыки осознанного чтения </a:t>
            </a:r>
            <a:r>
              <a:rPr lang="ru-RU" sz="2400" dirty="0">
                <a:latin typeface="Georgia" pitchFamily="18" charset="0"/>
              </a:rPr>
              <a:t>и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             </a:t>
            </a:r>
            <a:r>
              <a:rPr lang="ru-RU" sz="2400" b="1" i="1" dirty="0">
                <a:latin typeface="Georgia" pitchFamily="18" charset="0"/>
              </a:rPr>
              <a:t>навыки работы с информацией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          * </a:t>
            </a:r>
            <a:r>
              <a:rPr lang="ru-RU" sz="2400" b="1" i="1" dirty="0">
                <a:latin typeface="Georgia" pitchFamily="18" charset="0"/>
              </a:rPr>
              <a:t>коммуникативными</a:t>
            </a:r>
            <a:r>
              <a:rPr lang="ru-RU" sz="2400" dirty="0">
                <a:latin typeface="Georgia" pitchFamily="18" charset="0"/>
              </a:rPr>
              <a:t>, необходимыми для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             учебного сотрудничества с учителем и    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             сверстниками </a:t>
            </a:r>
          </a:p>
        </p:txBody>
      </p:sp>
    </p:spTree>
    <p:extLst>
      <p:ext uri="{BB962C8B-B14F-4D97-AF65-F5344CB8AC3E}">
        <p14:creationId xmlns:p14="http://schemas.microsoft.com/office/powerpoint/2010/main" val="15592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0"/>
          <p:cNvSpPr>
            <a:spLocks noGrp="1" noChangeArrowheads="1"/>
          </p:cNvSpPr>
          <p:nvPr>
            <p:ph type="title"/>
          </p:nvPr>
        </p:nvSpPr>
        <p:spPr>
          <a:xfrm>
            <a:off x="1738313" y="285751"/>
            <a:ext cx="8793162" cy="107156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dirty="0">
                <a:latin typeface="Georgia" pitchFamily="18" charset="0"/>
              </a:rPr>
              <a:t>Смысловое чтение – фундамент всех обозначенных в стандарте результатов</a:t>
            </a:r>
          </a:p>
        </p:txBody>
      </p:sp>
      <p:sp>
        <p:nvSpPr>
          <p:cNvPr id="1030" name="Oval 53"/>
          <p:cNvSpPr>
            <a:spLocks noChangeArrowheads="1"/>
          </p:cNvSpPr>
          <p:nvPr/>
        </p:nvSpPr>
        <p:spPr bwMode="auto">
          <a:xfrm>
            <a:off x="3024189" y="3214688"/>
            <a:ext cx="1857375" cy="10715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Коммуникативные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sp>
        <p:nvSpPr>
          <p:cNvPr id="1031" name="Oval 54"/>
          <p:cNvSpPr>
            <a:spLocks noChangeArrowheads="1"/>
          </p:cNvSpPr>
          <p:nvPr/>
        </p:nvSpPr>
        <p:spPr bwMode="auto">
          <a:xfrm>
            <a:off x="7239001" y="3143250"/>
            <a:ext cx="1928813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Исследовательские 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и проектные</a:t>
            </a:r>
          </a:p>
        </p:txBody>
      </p:sp>
      <p:sp>
        <p:nvSpPr>
          <p:cNvPr id="1032" name="Oval 55"/>
          <p:cNvSpPr>
            <a:spLocks noChangeArrowheads="1"/>
          </p:cNvSpPr>
          <p:nvPr/>
        </p:nvSpPr>
        <p:spPr bwMode="auto">
          <a:xfrm>
            <a:off x="5095876" y="1357314"/>
            <a:ext cx="1857375" cy="1000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Познавательные 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sp>
        <p:nvSpPr>
          <p:cNvPr id="1033" name="Oval 56"/>
          <p:cNvSpPr>
            <a:spLocks noChangeArrowheads="1"/>
          </p:cNvSpPr>
          <p:nvPr/>
        </p:nvSpPr>
        <p:spPr bwMode="auto">
          <a:xfrm>
            <a:off x="7239001" y="1928814"/>
            <a:ext cx="1857375" cy="1000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Регулятивные 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 </a:t>
            </a:r>
          </a:p>
        </p:txBody>
      </p:sp>
      <p:sp>
        <p:nvSpPr>
          <p:cNvPr id="1034" name="Oval 54"/>
          <p:cNvSpPr>
            <a:spLocks noChangeArrowheads="1"/>
          </p:cNvSpPr>
          <p:nvPr/>
        </p:nvSpPr>
        <p:spPr bwMode="auto">
          <a:xfrm>
            <a:off x="4167189" y="4214813"/>
            <a:ext cx="3571875" cy="1714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Georgia" pitchFamily="18" charset="0"/>
              </a:rPr>
              <a:t>Чтение </a:t>
            </a:r>
          </a:p>
          <a:p>
            <a:pPr algn="ctr">
              <a:defRPr/>
            </a:pPr>
            <a:r>
              <a:rPr lang="ru-RU" sz="2800" b="1" dirty="0">
                <a:latin typeface="Georgia" pitchFamily="18" charset="0"/>
              </a:rPr>
              <a:t>в составе УУД</a:t>
            </a:r>
          </a:p>
        </p:txBody>
      </p:sp>
      <p:sp>
        <p:nvSpPr>
          <p:cNvPr id="1035" name="Oval 52"/>
          <p:cNvSpPr>
            <a:spLocks noChangeArrowheads="1"/>
          </p:cNvSpPr>
          <p:nvPr/>
        </p:nvSpPr>
        <p:spPr bwMode="auto">
          <a:xfrm>
            <a:off x="3024188" y="1857375"/>
            <a:ext cx="1643062" cy="9286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Личностные</a:t>
            </a:r>
          </a:p>
          <a:p>
            <a:pPr algn="ctr">
              <a:defRPr/>
            </a:pPr>
            <a:r>
              <a:rPr lang="ru-RU" dirty="0">
                <a:latin typeface="Georgia" pitchFamily="18" charset="0"/>
              </a:rPr>
              <a:t>УУД</a:t>
            </a:r>
          </a:p>
        </p:txBody>
      </p:sp>
      <p:pic>
        <p:nvPicPr>
          <p:cNvPr id="4105" name="Picture 4" descr="D:\Мои документы\Методическая работа\семинар\Мой семинар\Рисунок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286001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4001" y="4286250"/>
            <a:ext cx="3000375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Междисциплинарная программа начальной школы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«Чтение. Работа с текстом»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53314" y="4572000"/>
            <a:ext cx="3214687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Междисциплинарная программа основной школы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«Стратегии смыслового чтения и работа с текстом»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2952751" y="6072188"/>
            <a:ext cx="5572125" cy="660400"/>
          </a:xfrm>
          <a:prstGeom prst="curved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12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600" dirty="0">
                <a:latin typeface="Georgia" pitchFamily="18" charset="0"/>
              </a:rPr>
              <a:t>Грамотность чтения</a:t>
            </a:r>
          </a:p>
        </p:txBody>
      </p:sp>
      <p:pic>
        <p:nvPicPr>
          <p:cNvPr id="5123" name="Содержимое 6" descr="объятия текста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4" y="3552826"/>
            <a:ext cx="600075" cy="6207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2314" y="3716338"/>
            <a:ext cx="2447925" cy="2449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Ориентация в содержании текста и понимание его целостного смысла,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нахождение информации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43475" y="3284539"/>
            <a:ext cx="2376488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Интерпретация текста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40688" y="3716338"/>
            <a:ext cx="2138362" cy="2449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Рефлексия на содержание текста или на форму текста и его оценка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2314" y="908050"/>
            <a:ext cx="8207375" cy="1728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Georgia" pitchFamily="18" charset="0"/>
              </a:rPr>
              <a:t>Это способность человека к осмыслению письменных текстов и рефлексии на них, к использованию их содержания для достижения собственных целей, развития знаний и возможностей, для активного участия в жизни общества.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Г.С. КОВАЛЕВА,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  <a:latin typeface="Georgia" pitchFamily="18" charset="0"/>
              </a:rPr>
              <a:t> Э.А. КРАСНОВСКИЙ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2314" y="2781300"/>
            <a:ext cx="8207375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Группы читательских умений</a:t>
            </a:r>
          </a:p>
        </p:txBody>
      </p:sp>
      <p:pic>
        <p:nvPicPr>
          <p:cNvPr id="5129" name="Picture 2" descr="D:\Мои документы\Методическая работа\семинар\Мой семинар\с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286251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298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549275"/>
            <a:ext cx="8713788" cy="5975350"/>
          </a:xfrm>
          <a:prstGeom prst="rect">
            <a:avLst/>
          </a:prstGeom>
        </p:spPr>
        <p:txBody>
          <a:bodyPr/>
          <a:lstStyle/>
          <a:p>
            <a:pPr indent="357188" algn="ctr"/>
            <a:r>
              <a:rPr lang="ru-RU" altLang="ru-RU" sz="3600" b="1" i="1">
                <a:solidFill>
                  <a:srgbClr val="002060"/>
                </a:solidFill>
              </a:rPr>
              <a:t>Цель комплексной работы:</a:t>
            </a:r>
          </a:p>
          <a:p>
            <a:pPr indent="357188" algn="ctr"/>
            <a:endParaRPr lang="ru-RU" altLang="ru-RU" b="1" i="1" smtClean="0"/>
          </a:p>
          <a:p>
            <a:pPr indent="357188"/>
            <a:r>
              <a:rPr lang="ru-RU" altLang="ru-RU" i="1" smtClean="0"/>
              <a:t>  оценка  достижения   планируемых  результатов у младших школьников по      междисциплинарной программе: «Программа формирования  универсальных учебных  действий»</a:t>
            </a:r>
          </a:p>
        </p:txBody>
      </p:sp>
    </p:spTree>
    <p:extLst>
      <p:ext uri="{BB962C8B-B14F-4D97-AF65-F5344CB8AC3E}">
        <p14:creationId xmlns:p14="http://schemas.microsoft.com/office/powerpoint/2010/main" val="42204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836613"/>
            <a:ext cx="8964612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35188" y="260351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Georgia" panose="02040502050405020303" pitchFamily="18" charset="0"/>
              </a:rPr>
              <a:t>Задание 9</a:t>
            </a:r>
          </a:p>
        </p:txBody>
      </p:sp>
    </p:spTree>
    <p:extLst>
      <p:ext uri="{BB962C8B-B14F-4D97-AF65-F5344CB8AC3E}">
        <p14:creationId xmlns:p14="http://schemas.microsoft.com/office/powerpoint/2010/main" val="21011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1981200" y="1714501"/>
            <a:ext cx="8229600" cy="2714625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800" dirty="0">
                <a:latin typeface="Georgia" pitchFamily="18" charset="0"/>
              </a:rPr>
              <a:t>Комплексные работы: </a:t>
            </a:r>
            <a:br>
              <a:rPr lang="ru-RU" sz="4800" dirty="0">
                <a:latin typeface="Georgia" pitchFamily="18" charset="0"/>
              </a:rPr>
            </a:br>
            <a:r>
              <a:rPr lang="ru-RU" sz="4800" dirty="0">
                <a:latin typeface="Georgia" pitchFamily="18" charset="0"/>
              </a:rPr>
              <a:t>поговорим подробнее о спецификации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77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833564" y="350838"/>
            <a:ext cx="167322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/>
              <a:t>ТАБЛИЦА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833564" y="374651"/>
            <a:ext cx="16732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/>
              <a:t>ТАБЛИЦА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884363" y="228601"/>
            <a:ext cx="1835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КРУГОВАЯ ДИАГРАММА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95488" y="201614"/>
            <a:ext cx="1511300" cy="706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СХЕМА И ТАБЛИЦА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995488" y="201614"/>
            <a:ext cx="15113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ТЕКСТ И ТАБЛИЦА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5000" y="908051"/>
          <a:ext cx="8424862" cy="5529263"/>
        </p:xfrm>
        <a:graphic>
          <a:graphicData uri="http://schemas.openxmlformats.org/drawingml/2006/table">
            <a:tbl>
              <a:tblPr/>
              <a:tblGrid>
                <a:gridCol w="2822909"/>
                <a:gridCol w="2012616"/>
                <a:gridCol w="3589337"/>
              </a:tblGrid>
              <a:tr h="350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Задания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Источник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УУД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Задание  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Три функции телефона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Задание 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Самая лёгкая\дешёвая \тонкая модель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Задание 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Зависимость стоимости от массы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Задание 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Недостающие данные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Задание 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Новости в очереди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Задание 14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Первый сотовый телефон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743701" y="1196976"/>
            <a:ext cx="3529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Georgia" panose="02040502050405020303" pitchFamily="18" charset="0"/>
                <a:cs typeface="Times New Roman" panose="02020603050405020304" pitchFamily="18" charset="0"/>
              </a:rPr>
              <a:t>Понимать информацию, представленную в виде круговой диаграммы</a:t>
            </a:r>
            <a:endParaRPr lang="ru-RU" altLang="ru-RU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43701" y="2044700"/>
            <a:ext cx="3541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Georgia" panose="02040502050405020303" pitchFamily="18" charset="0"/>
                <a:cs typeface="Times New Roman" panose="02020603050405020304" pitchFamily="18" charset="0"/>
              </a:rPr>
              <a:t>Понимать информацию, представленную в виде таблицы</a:t>
            </a:r>
            <a:endParaRPr lang="ru-RU" altLang="ru-RU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26238" y="2928938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Georgia" panose="02040502050405020303" pitchFamily="18" charset="0"/>
                <a:cs typeface="Times New Roman" panose="02020603050405020304" pitchFamily="18" charset="0"/>
              </a:rPr>
              <a:t>Устанавливать простые связи, не показанные в тексте напрямую</a:t>
            </a:r>
            <a:endParaRPr lang="ru-RU" altLang="ru-RU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738938" y="3636963"/>
            <a:ext cx="352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Georgia" panose="02040502050405020303" pitchFamily="18" charset="0"/>
                <a:cs typeface="Times New Roman" panose="02020603050405020304" pitchFamily="18" charset="0"/>
              </a:rPr>
              <a:t>Сопоставлять информацию, полученную из нескольких источников</a:t>
            </a:r>
            <a:endParaRPr lang="ru-RU" altLang="ru-RU" sz="1600" i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726238" y="4397376"/>
            <a:ext cx="3670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Georgia" panose="02040502050405020303" pitchFamily="18" charset="0"/>
                <a:cs typeface="Times New Roman" panose="02020603050405020304" pitchFamily="18" charset="0"/>
              </a:rPr>
              <a:t>На основании жизненного опыта обнаруживать пробелы в информации и находить пути восполнения этих пробелов</a:t>
            </a:r>
            <a:endParaRPr lang="ru-RU" altLang="ru-RU" sz="1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33564" y="363539"/>
            <a:ext cx="1163637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/>
              <a:t>ТЕКСТ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726238" y="5445125"/>
            <a:ext cx="3529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Georgia" panose="02040502050405020303" pitchFamily="18" charset="0"/>
                <a:cs typeface="Times New Roman" panose="02020603050405020304" pitchFamily="18" charset="0"/>
              </a:rPr>
              <a:t>Характеризовать явление по его описанию</a:t>
            </a:r>
          </a:p>
        </p:txBody>
      </p:sp>
    </p:spTree>
    <p:extLst>
      <p:ext uri="{BB962C8B-B14F-4D97-AF65-F5344CB8AC3E}">
        <p14:creationId xmlns:p14="http://schemas.microsoft.com/office/powerpoint/2010/main" val="27763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319 0.62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33524 0.26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33524 0.390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3.7037E-6 L 0.32083 0.152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32639 0.5136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32639 0.786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3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2" grpId="0"/>
      <p:bldP spid="4" grpId="0"/>
      <p:bldP spid="5" grpId="0"/>
      <p:bldP spid="6" grpId="0"/>
      <p:bldP spid="7" grpId="0"/>
      <p:bldP spid="8" grpId="0" animBg="1"/>
      <p:bldP spid="8" grpId="1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42" y="5457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69210" y="1893569"/>
            <a:ext cx="918337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«Функциональная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грамотность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— </a:t>
            </a:r>
            <a:r>
              <a:rPr sz="2800" b="0" spc="10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  </a:t>
            </a:r>
            <a:r>
              <a:rPr sz="2800"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приобретаемые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800" b="0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течение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жизни знания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для 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решения </a:t>
            </a:r>
            <a:r>
              <a:rPr sz="2800" b="0" spc="-30" dirty="0">
                <a:solidFill>
                  <a:srgbClr val="001F5F"/>
                </a:solidFill>
                <a:latin typeface="Times New Roman"/>
                <a:cs typeface="Times New Roman"/>
              </a:rPr>
              <a:t>широкого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диапазона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жизненных </a:t>
            </a:r>
            <a:r>
              <a:rPr sz="2800" b="0" spc="-30" dirty="0">
                <a:solidFill>
                  <a:srgbClr val="001F5F"/>
                </a:solidFill>
                <a:latin typeface="Times New Roman"/>
                <a:cs typeface="Times New Roman"/>
              </a:rPr>
              <a:t>задач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в  различных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сферах </a:t>
            </a:r>
            <a:r>
              <a:rPr sz="2800" b="0" spc="-20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человеческой </a:t>
            </a:r>
            <a:r>
              <a:rPr sz="2800" b="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общения </a:t>
            </a:r>
            <a:r>
              <a:rPr sz="2800" b="0" spc="-5" dirty="0">
                <a:solidFill>
                  <a:srgbClr val="001F5F"/>
                </a:solidFill>
                <a:latin typeface="Times New Roman"/>
                <a:cs typeface="Times New Roman"/>
              </a:rPr>
              <a:t>и  социальных</a:t>
            </a:r>
            <a:r>
              <a:rPr sz="2800" b="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отношений»</a:t>
            </a: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А.А.</a:t>
            </a:r>
            <a:r>
              <a:rPr sz="2800" b="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Times New Roman"/>
                <a:cs typeface="Times New Roman"/>
              </a:rPr>
              <a:t>Леонтьев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036" y="1517903"/>
            <a:ext cx="2203704" cy="3386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50519" y="222630"/>
            <a:ext cx="10490961" cy="738664"/>
          </a:xfrm>
        </p:spPr>
        <p:txBody>
          <a:bodyPr/>
          <a:lstStyle/>
          <a:p>
            <a:r>
              <a:rPr lang="ru-RU" altLang="ru-RU" smtClean="0"/>
              <a:t>Постскриптум: </a:t>
            </a:r>
            <a:br>
              <a:rPr lang="ru-RU" altLang="ru-RU" smtClean="0"/>
            </a:br>
            <a:r>
              <a:rPr lang="ru-RU" altLang="ru-RU" i="1" smtClean="0"/>
              <a:t>Спросите у детей…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6989" y="2133601"/>
            <a:ext cx="72739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Georgia" panose="02040502050405020303" pitchFamily="18" charset="0"/>
              </a:rPr>
              <a:t>Что означает слово: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01913" y="2595563"/>
            <a:ext cx="493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Georgia" panose="02040502050405020303" pitchFamily="18" charset="0"/>
              </a:rPr>
              <a:t>Мобильный (слово – антоним)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22551" y="3614738"/>
            <a:ext cx="5561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Georgia" panose="02040502050405020303" pitchFamily="18" charset="0"/>
              </a:rPr>
              <a:t>Этикет (пример из другой области)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66989" y="3111501"/>
            <a:ext cx="705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latin typeface="Georgia" panose="02040502050405020303" pitchFamily="18" charset="0"/>
              </a:rPr>
              <a:t>Рингтон (пример: обидеть или испугать)</a:t>
            </a:r>
          </a:p>
        </p:txBody>
      </p:sp>
    </p:spTree>
    <p:extLst>
      <p:ext uri="{BB962C8B-B14F-4D97-AF65-F5344CB8AC3E}">
        <p14:creationId xmlns:p14="http://schemas.microsoft.com/office/powerpoint/2010/main" val="24626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50519" y="222630"/>
            <a:ext cx="10490961" cy="738664"/>
          </a:xfrm>
        </p:spPr>
        <p:txBody>
          <a:bodyPr/>
          <a:lstStyle/>
          <a:p>
            <a:r>
              <a:rPr lang="ru-RU" altLang="ru-RU" smtClean="0"/>
              <a:t>Постпостскриптум: </a:t>
            </a:r>
            <a:br>
              <a:rPr lang="ru-RU" altLang="ru-RU" smtClean="0"/>
            </a:br>
            <a:r>
              <a:rPr lang="ru-RU" altLang="ru-RU" i="1" smtClean="0"/>
              <a:t>А надо ли нам в жизни …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1774825" y="2133600"/>
            <a:ext cx="8066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>
              <a:latin typeface="Georgia" panose="020405020504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800"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66989" y="2163764"/>
            <a:ext cx="5673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Georgia" panose="02040502050405020303" pitchFamily="18" charset="0"/>
              </a:rPr>
              <a:t>Уметь выполнять инструкции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66989" y="2782889"/>
            <a:ext cx="776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Georgia" panose="02040502050405020303" pitchFamily="18" charset="0"/>
              </a:rPr>
              <a:t>Читать то, что написано мелким шрифтом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66988" y="3481389"/>
            <a:ext cx="510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Georgia" panose="02040502050405020303" pitchFamily="18" charset="0"/>
              </a:rPr>
              <a:t>Разбираться в диаграммах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66988" y="4235450"/>
            <a:ext cx="715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>
                <a:latin typeface="Georgia" panose="02040502050405020303" pitchFamily="18" charset="0"/>
              </a:rPr>
              <a:t>Ориентироваться в табличных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6678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4" y="6498179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0" y="273049"/>
                </a:moveTo>
                <a:lnTo>
                  <a:pt x="12181415" y="273049"/>
                </a:lnTo>
                <a:lnTo>
                  <a:pt x="12181415" y="0"/>
                </a:lnTo>
                <a:lnTo>
                  <a:pt x="0" y="0"/>
                </a:lnTo>
                <a:lnTo>
                  <a:pt x="0" y="27304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4" y="6764880"/>
            <a:ext cx="12181840" cy="12700"/>
          </a:xfrm>
          <a:custGeom>
            <a:avLst/>
            <a:gdLst/>
            <a:ahLst/>
            <a:cxnLst/>
            <a:rect l="l" t="t" r="r" b="b"/>
            <a:pathLst>
              <a:path w="12181840" h="12700">
                <a:moveTo>
                  <a:pt x="0" y="12700"/>
                </a:moveTo>
                <a:lnTo>
                  <a:pt x="12181415" y="12700"/>
                </a:lnTo>
                <a:lnTo>
                  <a:pt x="1218141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84" y="6498179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12181415" y="0"/>
                </a:moveTo>
                <a:lnTo>
                  <a:pt x="0" y="0"/>
                </a:lnTo>
                <a:lnTo>
                  <a:pt x="0" y="273049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8594" y="895933"/>
            <a:ext cx="6675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1F5F"/>
                </a:solidFill>
              </a:rPr>
              <a:t>Приёмы </a:t>
            </a:r>
            <a:r>
              <a:rPr sz="4400" spc="-20" dirty="0">
                <a:solidFill>
                  <a:srgbClr val="001F5F"/>
                </a:solidFill>
              </a:rPr>
              <a:t>работы </a:t>
            </a:r>
            <a:r>
              <a:rPr sz="4400" dirty="0">
                <a:solidFill>
                  <a:srgbClr val="001F5F"/>
                </a:solidFill>
              </a:rPr>
              <a:t>с</a:t>
            </a:r>
            <a:r>
              <a:rPr sz="4400" spc="-45" dirty="0">
                <a:solidFill>
                  <a:srgbClr val="001F5F"/>
                </a:solidFill>
              </a:rPr>
              <a:t> </a:t>
            </a:r>
            <a:r>
              <a:rPr sz="4400" spc="-35" dirty="0">
                <a:solidFill>
                  <a:srgbClr val="001F5F"/>
                </a:solidFill>
              </a:rPr>
              <a:t>текстом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262470" y="1222628"/>
            <a:ext cx="2607056" cy="252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47100" y="2683598"/>
            <a:ext cx="3244342" cy="3663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5776" y="2329154"/>
            <a:ext cx="3533775" cy="4371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513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5520" y="606678"/>
            <a:ext cx="5878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Приёмы </a:t>
            </a:r>
            <a:r>
              <a:rPr sz="3600" spc="-5" dirty="0">
                <a:solidFill>
                  <a:srgbClr val="001F5F"/>
                </a:solidFill>
              </a:rPr>
              <a:t>осмысления</a:t>
            </a:r>
            <a:r>
              <a:rPr sz="3600" spc="-50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текста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41096" y="1266571"/>
            <a:ext cx="1115695" cy="5310505"/>
          </a:xfrm>
          <a:custGeom>
            <a:avLst/>
            <a:gdLst/>
            <a:ahLst/>
            <a:cxnLst/>
            <a:rect l="l" t="t" r="r" b="b"/>
            <a:pathLst>
              <a:path w="1115695" h="5310505">
                <a:moveTo>
                  <a:pt x="15290" y="0"/>
                </a:moveTo>
                <a:lnTo>
                  <a:pt x="49390" y="34533"/>
                </a:lnTo>
                <a:lnTo>
                  <a:pt x="82952" y="69395"/>
                </a:lnTo>
                <a:lnTo>
                  <a:pt x="115978" y="104580"/>
                </a:lnTo>
                <a:lnTo>
                  <a:pt x="148466" y="140083"/>
                </a:lnTo>
                <a:lnTo>
                  <a:pt x="180418" y="175899"/>
                </a:lnTo>
                <a:lnTo>
                  <a:pt x="211832" y="212022"/>
                </a:lnTo>
                <a:lnTo>
                  <a:pt x="242710" y="248448"/>
                </a:lnTo>
                <a:lnTo>
                  <a:pt x="273050" y="285171"/>
                </a:lnTo>
                <a:lnTo>
                  <a:pt x="302854" y="322186"/>
                </a:lnTo>
                <a:lnTo>
                  <a:pt x="332120" y="359487"/>
                </a:lnTo>
                <a:lnTo>
                  <a:pt x="360850" y="397070"/>
                </a:lnTo>
                <a:lnTo>
                  <a:pt x="389042" y="434930"/>
                </a:lnTo>
                <a:lnTo>
                  <a:pt x="416698" y="473060"/>
                </a:lnTo>
                <a:lnTo>
                  <a:pt x="443816" y="511457"/>
                </a:lnTo>
                <a:lnTo>
                  <a:pt x="470398" y="550114"/>
                </a:lnTo>
                <a:lnTo>
                  <a:pt x="496442" y="589027"/>
                </a:lnTo>
                <a:lnTo>
                  <a:pt x="521950" y="628189"/>
                </a:lnTo>
                <a:lnTo>
                  <a:pt x="546920" y="667597"/>
                </a:lnTo>
                <a:lnTo>
                  <a:pt x="571354" y="707245"/>
                </a:lnTo>
                <a:lnTo>
                  <a:pt x="595250" y="747127"/>
                </a:lnTo>
                <a:lnTo>
                  <a:pt x="618610" y="787239"/>
                </a:lnTo>
                <a:lnTo>
                  <a:pt x="641432" y="827575"/>
                </a:lnTo>
                <a:lnTo>
                  <a:pt x="663718" y="868129"/>
                </a:lnTo>
                <a:lnTo>
                  <a:pt x="685466" y="908898"/>
                </a:lnTo>
                <a:lnTo>
                  <a:pt x="706678" y="949875"/>
                </a:lnTo>
                <a:lnTo>
                  <a:pt x="727352" y="991055"/>
                </a:lnTo>
                <a:lnTo>
                  <a:pt x="747490" y="1032434"/>
                </a:lnTo>
                <a:lnTo>
                  <a:pt x="767090" y="1074005"/>
                </a:lnTo>
                <a:lnTo>
                  <a:pt x="786153" y="1115764"/>
                </a:lnTo>
                <a:lnTo>
                  <a:pt x="804680" y="1157706"/>
                </a:lnTo>
                <a:lnTo>
                  <a:pt x="822669" y="1199825"/>
                </a:lnTo>
                <a:lnTo>
                  <a:pt x="840122" y="1242116"/>
                </a:lnTo>
                <a:lnTo>
                  <a:pt x="857037" y="1284573"/>
                </a:lnTo>
                <a:lnTo>
                  <a:pt x="873416" y="1327193"/>
                </a:lnTo>
                <a:lnTo>
                  <a:pt x="889257" y="1369968"/>
                </a:lnTo>
                <a:lnTo>
                  <a:pt x="904562" y="1412895"/>
                </a:lnTo>
                <a:lnTo>
                  <a:pt x="919329" y="1455968"/>
                </a:lnTo>
                <a:lnTo>
                  <a:pt x="933560" y="1499182"/>
                </a:lnTo>
                <a:lnTo>
                  <a:pt x="947253" y="1542531"/>
                </a:lnTo>
                <a:lnTo>
                  <a:pt x="960410" y="1586011"/>
                </a:lnTo>
                <a:lnTo>
                  <a:pt x="973029" y="1629615"/>
                </a:lnTo>
                <a:lnTo>
                  <a:pt x="985112" y="1673340"/>
                </a:lnTo>
                <a:lnTo>
                  <a:pt x="996657" y="1717179"/>
                </a:lnTo>
                <a:lnTo>
                  <a:pt x="1007666" y="1761128"/>
                </a:lnTo>
                <a:lnTo>
                  <a:pt x="1018137" y="1805181"/>
                </a:lnTo>
                <a:lnTo>
                  <a:pt x="1028072" y="1849333"/>
                </a:lnTo>
                <a:lnTo>
                  <a:pt x="1037469" y="1893579"/>
                </a:lnTo>
                <a:lnTo>
                  <a:pt x="1046330" y="1937913"/>
                </a:lnTo>
                <a:lnTo>
                  <a:pt x="1054653" y="1982331"/>
                </a:lnTo>
                <a:lnTo>
                  <a:pt x="1062440" y="2026828"/>
                </a:lnTo>
                <a:lnTo>
                  <a:pt x="1069689" y="2071397"/>
                </a:lnTo>
                <a:lnTo>
                  <a:pt x="1076402" y="2116034"/>
                </a:lnTo>
                <a:lnTo>
                  <a:pt x="1082577" y="2160733"/>
                </a:lnTo>
                <a:lnTo>
                  <a:pt x="1088216" y="2205490"/>
                </a:lnTo>
                <a:lnTo>
                  <a:pt x="1093317" y="2250299"/>
                </a:lnTo>
                <a:lnTo>
                  <a:pt x="1097882" y="2295155"/>
                </a:lnTo>
                <a:lnTo>
                  <a:pt x="1101909" y="2340053"/>
                </a:lnTo>
                <a:lnTo>
                  <a:pt x="1105400" y="2384987"/>
                </a:lnTo>
                <a:lnTo>
                  <a:pt x="1108353" y="2429952"/>
                </a:lnTo>
                <a:lnTo>
                  <a:pt x="1110770" y="2474944"/>
                </a:lnTo>
                <a:lnTo>
                  <a:pt x="1112649" y="2519956"/>
                </a:lnTo>
                <a:lnTo>
                  <a:pt x="1113992" y="2564984"/>
                </a:lnTo>
                <a:lnTo>
                  <a:pt x="1114797" y="2610023"/>
                </a:lnTo>
                <a:lnTo>
                  <a:pt x="1115066" y="2655066"/>
                </a:lnTo>
                <a:lnTo>
                  <a:pt x="1114797" y="2700110"/>
                </a:lnTo>
                <a:lnTo>
                  <a:pt x="1113992" y="2745148"/>
                </a:lnTo>
                <a:lnTo>
                  <a:pt x="1112649" y="2790176"/>
                </a:lnTo>
                <a:lnTo>
                  <a:pt x="1110770" y="2835189"/>
                </a:lnTo>
                <a:lnTo>
                  <a:pt x="1108353" y="2880180"/>
                </a:lnTo>
                <a:lnTo>
                  <a:pt x="1105400" y="2925146"/>
                </a:lnTo>
                <a:lnTo>
                  <a:pt x="1101909" y="2970080"/>
                </a:lnTo>
                <a:lnTo>
                  <a:pt x="1097882" y="3014978"/>
                </a:lnTo>
                <a:lnTo>
                  <a:pt x="1093317" y="3059834"/>
                </a:lnTo>
                <a:lnTo>
                  <a:pt x="1088216" y="3104643"/>
                </a:lnTo>
                <a:lnTo>
                  <a:pt x="1082577" y="3149400"/>
                </a:lnTo>
                <a:lnTo>
                  <a:pt x="1076402" y="3194100"/>
                </a:lnTo>
                <a:lnTo>
                  <a:pt x="1069689" y="3238737"/>
                </a:lnTo>
                <a:lnTo>
                  <a:pt x="1062440" y="3283306"/>
                </a:lnTo>
                <a:lnTo>
                  <a:pt x="1054653" y="3327803"/>
                </a:lnTo>
                <a:lnTo>
                  <a:pt x="1046330" y="3372221"/>
                </a:lnTo>
                <a:lnTo>
                  <a:pt x="1037469" y="3416556"/>
                </a:lnTo>
                <a:lnTo>
                  <a:pt x="1028072" y="3460802"/>
                </a:lnTo>
                <a:lnTo>
                  <a:pt x="1018137" y="3504954"/>
                </a:lnTo>
                <a:lnTo>
                  <a:pt x="1007666" y="3549008"/>
                </a:lnTo>
                <a:lnTo>
                  <a:pt x="996657" y="3592957"/>
                </a:lnTo>
                <a:lnTo>
                  <a:pt x="985112" y="3636796"/>
                </a:lnTo>
                <a:lnTo>
                  <a:pt x="973029" y="3680521"/>
                </a:lnTo>
                <a:lnTo>
                  <a:pt x="960410" y="3724126"/>
                </a:lnTo>
                <a:lnTo>
                  <a:pt x="947253" y="3767606"/>
                </a:lnTo>
                <a:lnTo>
                  <a:pt x="933560" y="3810955"/>
                </a:lnTo>
                <a:lnTo>
                  <a:pt x="919329" y="3854169"/>
                </a:lnTo>
                <a:lnTo>
                  <a:pt x="904562" y="3897243"/>
                </a:lnTo>
                <a:lnTo>
                  <a:pt x="889257" y="3940170"/>
                </a:lnTo>
                <a:lnTo>
                  <a:pt x="873416" y="3982946"/>
                </a:lnTo>
                <a:lnTo>
                  <a:pt x="857037" y="4025566"/>
                </a:lnTo>
                <a:lnTo>
                  <a:pt x="840122" y="4068024"/>
                </a:lnTo>
                <a:lnTo>
                  <a:pt x="822669" y="4110315"/>
                </a:lnTo>
                <a:lnTo>
                  <a:pt x="804680" y="4152435"/>
                </a:lnTo>
                <a:lnTo>
                  <a:pt x="786153" y="4194377"/>
                </a:lnTo>
                <a:lnTo>
                  <a:pt x="767090" y="4236136"/>
                </a:lnTo>
                <a:lnTo>
                  <a:pt x="747490" y="4277708"/>
                </a:lnTo>
                <a:lnTo>
                  <a:pt x="727352" y="4319087"/>
                </a:lnTo>
                <a:lnTo>
                  <a:pt x="706678" y="4360268"/>
                </a:lnTo>
                <a:lnTo>
                  <a:pt x="685466" y="4401246"/>
                </a:lnTo>
                <a:lnTo>
                  <a:pt x="663718" y="4442015"/>
                </a:lnTo>
                <a:lnTo>
                  <a:pt x="641432" y="4482570"/>
                </a:lnTo>
                <a:lnTo>
                  <a:pt x="618610" y="4522907"/>
                </a:lnTo>
                <a:lnTo>
                  <a:pt x="595250" y="4563019"/>
                </a:lnTo>
                <a:lnTo>
                  <a:pt x="571354" y="4602902"/>
                </a:lnTo>
                <a:lnTo>
                  <a:pt x="546920" y="4642550"/>
                </a:lnTo>
                <a:lnTo>
                  <a:pt x="521950" y="4681959"/>
                </a:lnTo>
                <a:lnTo>
                  <a:pt x="496442" y="4721122"/>
                </a:lnTo>
                <a:lnTo>
                  <a:pt x="470398" y="4760035"/>
                </a:lnTo>
                <a:lnTo>
                  <a:pt x="443816" y="4798693"/>
                </a:lnTo>
                <a:lnTo>
                  <a:pt x="416698" y="4837090"/>
                </a:lnTo>
                <a:lnTo>
                  <a:pt x="389042" y="4875222"/>
                </a:lnTo>
                <a:lnTo>
                  <a:pt x="360850" y="4913082"/>
                </a:lnTo>
                <a:lnTo>
                  <a:pt x="332120" y="4950666"/>
                </a:lnTo>
                <a:lnTo>
                  <a:pt x="302854" y="4987968"/>
                </a:lnTo>
                <a:lnTo>
                  <a:pt x="273050" y="5024984"/>
                </a:lnTo>
                <a:lnTo>
                  <a:pt x="242710" y="5061707"/>
                </a:lnTo>
                <a:lnTo>
                  <a:pt x="211832" y="5098134"/>
                </a:lnTo>
                <a:lnTo>
                  <a:pt x="180418" y="5134258"/>
                </a:lnTo>
                <a:lnTo>
                  <a:pt x="148466" y="5170075"/>
                </a:lnTo>
                <a:lnTo>
                  <a:pt x="115978" y="5205579"/>
                </a:lnTo>
                <a:lnTo>
                  <a:pt x="82952" y="5240765"/>
                </a:lnTo>
                <a:lnTo>
                  <a:pt x="49390" y="5275627"/>
                </a:lnTo>
                <a:lnTo>
                  <a:pt x="15290" y="5310162"/>
                </a:lnTo>
                <a:lnTo>
                  <a:pt x="0" y="5294871"/>
                </a:lnTo>
                <a:lnTo>
                  <a:pt x="33902" y="5260535"/>
                </a:lnTo>
                <a:lnTo>
                  <a:pt x="67271" y="5225873"/>
                </a:lnTo>
                <a:lnTo>
                  <a:pt x="100106" y="5190890"/>
                </a:lnTo>
                <a:lnTo>
                  <a:pt x="132407" y="5155590"/>
                </a:lnTo>
                <a:lnTo>
                  <a:pt x="164174" y="5119979"/>
                </a:lnTo>
                <a:lnTo>
                  <a:pt x="195408" y="5084063"/>
                </a:lnTo>
                <a:lnTo>
                  <a:pt x="226107" y="5047846"/>
                </a:lnTo>
                <a:lnTo>
                  <a:pt x="256273" y="5011333"/>
                </a:lnTo>
                <a:lnTo>
                  <a:pt x="285904" y="4974531"/>
                </a:lnTo>
                <a:lnTo>
                  <a:pt x="315002" y="4937443"/>
                </a:lnTo>
                <a:lnTo>
                  <a:pt x="343566" y="4900075"/>
                </a:lnTo>
                <a:lnTo>
                  <a:pt x="371595" y="4862433"/>
                </a:lnTo>
                <a:lnTo>
                  <a:pt x="399091" y="4824521"/>
                </a:lnTo>
                <a:lnTo>
                  <a:pt x="426054" y="4786345"/>
                </a:lnTo>
                <a:lnTo>
                  <a:pt x="452482" y="4747910"/>
                </a:lnTo>
                <a:lnTo>
                  <a:pt x="478376" y="4709220"/>
                </a:lnTo>
                <a:lnTo>
                  <a:pt x="503736" y="4670282"/>
                </a:lnTo>
                <a:lnTo>
                  <a:pt x="528563" y="4631101"/>
                </a:lnTo>
                <a:lnTo>
                  <a:pt x="552855" y="4591681"/>
                </a:lnTo>
                <a:lnTo>
                  <a:pt x="576614" y="4552027"/>
                </a:lnTo>
                <a:lnTo>
                  <a:pt x="599839" y="4512146"/>
                </a:lnTo>
                <a:lnTo>
                  <a:pt x="622530" y="4472042"/>
                </a:lnTo>
                <a:lnTo>
                  <a:pt x="644687" y="4431720"/>
                </a:lnTo>
                <a:lnTo>
                  <a:pt x="666310" y="4391186"/>
                </a:lnTo>
                <a:lnTo>
                  <a:pt x="687399" y="4350444"/>
                </a:lnTo>
                <a:lnTo>
                  <a:pt x="707954" y="4309500"/>
                </a:lnTo>
                <a:lnTo>
                  <a:pt x="727975" y="4268359"/>
                </a:lnTo>
                <a:lnTo>
                  <a:pt x="747463" y="4227027"/>
                </a:lnTo>
                <a:lnTo>
                  <a:pt x="766416" y="4185508"/>
                </a:lnTo>
                <a:lnTo>
                  <a:pt x="784836" y="4143807"/>
                </a:lnTo>
                <a:lnTo>
                  <a:pt x="802722" y="4101930"/>
                </a:lnTo>
                <a:lnTo>
                  <a:pt x="820073" y="4059883"/>
                </a:lnTo>
                <a:lnTo>
                  <a:pt x="836891" y="4017669"/>
                </a:lnTo>
                <a:lnTo>
                  <a:pt x="853175" y="3975295"/>
                </a:lnTo>
                <a:lnTo>
                  <a:pt x="868925" y="3932765"/>
                </a:lnTo>
                <a:lnTo>
                  <a:pt x="884142" y="3890085"/>
                </a:lnTo>
                <a:lnTo>
                  <a:pt x="898824" y="3847259"/>
                </a:lnTo>
                <a:lnTo>
                  <a:pt x="912972" y="3804294"/>
                </a:lnTo>
                <a:lnTo>
                  <a:pt x="926587" y="3761194"/>
                </a:lnTo>
                <a:lnTo>
                  <a:pt x="939668" y="3717965"/>
                </a:lnTo>
                <a:lnTo>
                  <a:pt x="952214" y="3674611"/>
                </a:lnTo>
                <a:lnTo>
                  <a:pt x="964227" y="3631138"/>
                </a:lnTo>
                <a:lnTo>
                  <a:pt x="975706" y="3587551"/>
                </a:lnTo>
                <a:lnTo>
                  <a:pt x="986651" y="3543855"/>
                </a:lnTo>
                <a:lnTo>
                  <a:pt x="997062" y="3500055"/>
                </a:lnTo>
                <a:lnTo>
                  <a:pt x="1006939" y="3456157"/>
                </a:lnTo>
                <a:lnTo>
                  <a:pt x="1016283" y="3412166"/>
                </a:lnTo>
                <a:lnTo>
                  <a:pt x="1025092" y="3368086"/>
                </a:lnTo>
                <a:lnTo>
                  <a:pt x="1033367" y="3323924"/>
                </a:lnTo>
                <a:lnTo>
                  <a:pt x="1041109" y="3279683"/>
                </a:lnTo>
                <a:lnTo>
                  <a:pt x="1048317" y="3235371"/>
                </a:lnTo>
                <a:lnTo>
                  <a:pt x="1054990" y="3190991"/>
                </a:lnTo>
                <a:lnTo>
                  <a:pt x="1061130" y="3146548"/>
                </a:lnTo>
                <a:lnTo>
                  <a:pt x="1066736" y="3102049"/>
                </a:lnTo>
                <a:lnTo>
                  <a:pt x="1071808" y="3057498"/>
                </a:lnTo>
                <a:lnTo>
                  <a:pt x="1076347" y="3012900"/>
                </a:lnTo>
                <a:lnTo>
                  <a:pt x="1080351" y="2968261"/>
                </a:lnTo>
                <a:lnTo>
                  <a:pt x="1083821" y="2923585"/>
                </a:lnTo>
                <a:lnTo>
                  <a:pt x="1086758" y="2878878"/>
                </a:lnTo>
                <a:lnTo>
                  <a:pt x="1089160" y="2834146"/>
                </a:lnTo>
                <a:lnTo>
                  <a:pt x="1091029" y="2789392"/>
                </a:lnTo>
                <a:lnTo>
                  <a:pt x="1092364" y="2744624"/>
                </a:lnTo>
                <a:lnTo>
                  <a:pt x="1093164" y="2699844"/>
                </a:lnTo>
                <a:lnTo>
                  <a:pt x="1093431" y="2655060"/>
                </a:lnTo>
                <a:lnTo>
                  <a:pt x="1093164" y="2610275"/>
                </a:lnTo>
                <a:lnTo>
                  <a:pt x="1092364" y="2565496"/>
                </a:lnTo>
                <a:lnTo>
                  <a:pt x="1091029" y="2520727"/>
                </a:lnTo>
                <a:lnTo>
                  <a:pt x="1089160" y="2475974"/>
                </a:lnTo>
                <a:lnTo>
                  <a:pt x="1086758" y="2431241"/>
                </a:lnTo>
                <a:lnTo>
                  <a:pt x="1083821" y="2386535"/>
                </a:lnTo>
                <a:lnTo>
                  <a:pt x="1080351" y="2341859"/>
                </a:lnTo>
                <a:lnTo>
                  <a:pt x="1076347" y="2297220"/>
                </a:lnTo>
                <a:lnTo>
                  <a:pt x="1071808" y="2252622"/>
                </a:lnTo>
                <a:lnTo>
                  <a:pt x="1066736" y="2208071"/>
                </a:lnTo>
                <a:lnTo>
                  <a:pt x="1061130" y="2163571"/>
                </a:lnTo>
                <a:lnTo>
                  <a:pt x="1054990" y="2119129"/>
                </a:lnTo>
                <a:lnTo>
                  <a:pt x="1048317" y="2074749"/>
                </a:lnTo>
                <a:lnTo>
                  <a:pt x="1041109" y="2030436"/>
                </a:lnTo>
                <a:lnTo>
                  <a:pt x="1033367" y="1986196"/>
                </a:lnTo>
                <a:lnTo>
                  <a:pt x="1025092" y="1942033"/>
                </a:lnTo>
                <a:lnTo>
                  <a:pt x="1016283" y="1897954"/>
                </a:lnTo>
                <a:lnTo>
                  <a:pt x="1006939" y="1853962"/>
                </a:lnTo>
                <a:lnTo>
                  <a:pt x="997062" y="1810064"/>
                </a:lnTo>
                <a:lnTo>
                  <a:pt x="986651" y="1766264"/>
                </a:lnTo>
                <a:lnTo>
                  <a:pt x="975706" y="1722568"/>
                </a:lnTo>
                <a:lnTo>
                  <a:pt x="964227" y="1678981"/>
                </a:lnTo>
                <a:lnTo>
                  <a:pt x="952214" y="1635508"/>
                </a:lnTo>
                <a:lnTo>
                  <a:pt x="939668" y="1592154"/>
                </a:lnTo>
                <a:lnTo>
                  <a:pt x="926587" y="1548924"/>
                </a:lnTo>
                <a:lnTo>
                  <a:pt x="912972" y="1505824"/>
                </a:lnTo>
                <a:lnTo>
                  <a:pt x="898824" y="1462859"/>
                </a:lnTo>
                <a:lnTo>
                  <a:pt x="884142" y="1420033"/>
                </a:lnTo>
                <a:lnTo>
                  <a:pt x="868925" y="1377353"/>
                </a:lnTo>
                <a:lnTo>
                  <a:pt x="853175" y="1334823"/>
                </a:lnTo>
                <a:lnTo>
                  <a:pt x="836891" y="1292449"/>
                </a:lnTo>
                <a:lnTo>
                  <a:pt x="820073" y="1250235"/>
                </a:lnTo>
                <a:lnTo>
                  <a:pt x="802722" y="1208187"/>
                </a:lnTo>
                <a:lnTo>
                  <a:pt x="784836" y="1166310"/>
                </a:lnTo>
                <a:lnTo>
                  <a:pt x="766416" y="1124609"/>
                </a:lnTo>
                <a:lnTo>
                  <a:pt x="747463" y="1083090"/>
                </a:lnTo>
                <a:lnTo>
                  <a:pt x="727975" y="1041757"/>
                </a:lnTo>
                <a:lnTo>
                  <a:pt x="707954" y="1000616"/>
                </a:lnTo>
                <a:lnTo>
                  <a:pt x="687399" y="959672"/>
                </a:lnTo>
                <a:lnTo>
                  <a:pt x="666310" y="918930"/>
                </a:lnTo>
                <a:lnTo>
                  <a:pt x="644687" y="878396"/>
                </a:lnTo>
                <a:lnTo>
                  <a:pt x="622530" y="838074"/>
                </a:lnTo>
                <a:lnTo>
                  <a:pt x="599839" y="797969"/>
                </a:lnTo>
                <a:lnTo>
                  <a:pt x="576614" y="758088"/>
                </a:lnTo>
                <a:lnTo>
                  <a:pt x="552855" y="718434"/>
                </a:lnTo>
                <a:lnTo>
                  <a:pt x="528563" y="679014"/>
                </a:lnTo>
                <a:lnTo>
                  <a:pt x="503736" y="639832"/>
                </a:lnTo>
                <a:lnTo>
                  <a:pt x="478376" y="600894"/>
                </a:lnTo>
                <a:lnTo>
                  <a:pt x="452482" y="562205"/>
                </a:lnTo>
                <a:lnTo>
                  <a:pt x="426054" y="523769"/>
                </a:lnTo>
                <a:lnTo>
                  <a:pt x="399091" y="485593"/>
                </a:lnTo>
                <a:lnTo>
                  <a:pt x="371595" y="447681"/>
                </a:lnTo>
                <a:lnTo>
                  <a:pt x="343566" y="410038"/>
                </a:lnTo>
                <a:lnTo>
                  <a:pt x="315002" y="372670"/>
                </a:lnTo>
                <a:lnTo>
                  <a:pt x="285904" y="335582"/>
                </a:lnTo>
                <a:lnTo>
                  <a:pt x="256273" y="298779"/>
                </a:lnTo>
                <a:lnTo>
                  <a:pt x="226107" y="262266"/>
                </a:lnTo>
                <a:lnTo>
                  <a:pt x="195408" y="226049"/>
                </a:lnTo>
                <a:lnTo>
                  <a:pt x="164174" y="190132"/>
                </a:lnTo>
                <a:lnTo>
                  <a:pt x="132407" y="154522"/>
                </a:lnTo>
                <a:lnTo>
                  <a:pt x="100106" y="119222"/>
                </a:lnTo>
                <a:lnTo>
                  <a:pt x="67271" y="84238"/>
                </a:lnTo>
                <a:lnTo>
                  <a:pt x="33902" y="49575"/>
                </a:lnTo>
                <a:lnTo>
                  <a:pt x="0" y="15239"/>
                </a:lnTo>
                <a:lnTo>
                  <a:pt x="15290" y="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587" y="1452372"/>
            <a:ext cx="9523475" cy="51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297" y="1322197"/>
            <a:ext cx="633831" cy="633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297" y="1322197"/>
            <a:ext cx="634365" cy="633730"/>
          </a:xfrm>
          <a:custGeom>
            <a:avLst/>
            <a:gdLst/>
            <a:ahLst/>
            <a:cxnLst/>
            <a:rect l="l" t="t" r="r" b="b"/>
            <a:pathLst>
              <a:path w="634365" h="633730">
                <a:moveTo>
                  <a:pt x="0" y="316864"/>
                </a:moveTo>
                <a:lnTo>
                  <a:pt x="3436" y="270039"/>
                </a:lnTo>
                <a:lnTo>
                  <a:pt x="13417" y="225347"/>
                </a:lnTo>
                <a:lnTo>
                  <a:pt x="29454" y="183279"/>
                </a:lnTo>
                <a:lnTo>
                  <a:pt x="51056" y="144325"/>
                </a:lnTo>
                <a:lnTo>
                  <a:pt x="77732" y="108975"/>
                </a:lnTo>
                <a:lnTo>
                  <a:pt x="108994" y="77719"/>
                </a:lnTo>
                <a:lnTo>
                  <a:pt x="144350" y="51047"/>
                </a:lnTo>
                <a:lnTo>
                  <a:pt x="183310" y="29449"/>
                </a:lnTo>
                <a:lnTo>
                  <a:pt x="225385" y="13415"/>
                </a:lnTo>
                <a:lnTo>
                  <a:pt x="270083" y="3435"/>
                </a:lnTo>
                <a:lnTo>
                  <a:pt x="316915" y="0"/>
                </a:lnTo>
                <a:lnTo>
                  <a:pt x="363748" y="3435"/>
                </a:lnTo>
                <a:lnTo>
                  <a:pt x="408446" y="13415"/>
                </a:lnTo>
                <a:lnTo>
                  <a:pt x="450521" y="29449"/>
                </a:lnTo>
                <a:lnTo>
                  <a:pt x="489481" y="51047"/>
                </a:lnTo>
                <a:lnTo>
                  <a:pt x="524837" y="77719"/>
                </a:lnTo>
                <a:lnTo>
                  <a:pt x="556098" y="108975"/>
                </a:lnTo>
                <a:lnTo>
                  <a:pt x="582775" y="144325"/>
                </a:lnTo>
                <a:lnTo>
                  <a:pt x="604377" y="183279"/>
                </a:lnTo>
                <a:lnTo>
                  <a:pt x="620413" y="225347"/>
                </a:lnTo>
                <a:lnTo>
                  <a:pt x="630395" y="270039"/>
                </a:lnTo>
                <a:lnTo>
                  <a:pt x="633831" y="316864"/>
                </a:lnTo>
                <a:lnTo>
                  <a:pt x="630395" y="363690"/>
                </a:lnTo>
                <a:lnTo>
                  <a:pt x="620413" y="408382"/>
                </a:lnTo>
                <a:lnTo>
                  <a:pt x="604377" y="450450"/>
                </a:lnTo>
                <a:lnTo>
                  <a:pt x="582775" y="489404"/>
                </a:lnTo>
                <a:lnTo>
                  <a:pt x="556098" y="524754"/>
                </a:lnTo>
                <a:lnTo>
                  <a:pt x="524837" y="556010"/>
                </a:lnTo>
                <a:lnTo>
                  <a:pt x="489481" y="582682"/>
                </a:lnTo>
                <a:lnTo>
                  <a:pt x="450521" y="604280"/>
                </a:lnTo>
                <a:lnTo>
                  <a:pt x="408446" y="620314"/>
                </a:lnTo>
                <a:lnTo>
                  <a:pt x="363748" y="630294"/>
                </a:lnTo>
                <a:lnTo>
                  <a:pt x="316915" y="633729"/>
                </a:lnTo>
                <a:lnTo>
                  <a:pt x="270083" y="630294"/>
                </a:lnTo>
                <a:lnTo>
                  <a:pt x="225385" y="620314"/>
                </a:lnTo>
                <a:lnTo>
                  <a:pt x="183310" y="604280"/>
                </a:lnTo>
                <a:lnTo>
                  <a:pt x="144350" y="582682"/>
                </a:lnTo>
                <a:lnTo>
                  <a:pt x="108994" y="556010"/>
                </a:lnTo>
                <a:lnTo>
                  <a:pt x="77732" y="524754"/>
                </a:lnTo>
                <a:lnTo>
                  <a:pt x="51056" y="489404"/>
                </a:lnTo>
                <a:lnTo>
                  <a:pt x="29454" y="450450"/>
                </a:lnTo>
                <a:lnTo>
                  <a:pt x="13417" y="408382"/>
                </a:lnTo>
                <a:lnTo>
                  <a:pt x="3436" y="363690"/>
                </a:lnTo>
                <a:lnTo>
                  <a:pt x="0" y="316864"/>
                </a:lnTo>
                <a:close/>
              </a:path>
            </a:pathLst>
          </a:custGeom>
          <a:ln w="63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8219" y="2142744"/>
            <a:ext cx="9064752" cy="51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491" y="2083180"/>
            <a:ext cx="633895" cy="633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491" y="2083180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6" y="270135"/>
                </a:lnTo>
                <a:lnTo>
                  <a:pt x="13418" y="225417"/>
                </a:lnTo>
                <a:lnTo>
                  <a:pt x="29456" y="183328"/>
                </a:lnTo>
                <a:lnTo>
                  <a:pt x="51059" y="144358"/>
                </a:lnTo>
                <a:lnTo>
                  <a:pt x="77737" y="108996"/>
                </a:lnTo>
                <a:lnTo>
                  <a:pt x="108999" y="77731"/>
                </a:lnTo>
                <a:lnTo>
                  <a:pt x="144355" y="51053"/>
                </a:lnTo>
                <a:lnTo>
                  <a:pt x="183316" y="29451"/>
                </a:lnTo>
                <a:lnTo>
                  <a:pt x="225389" y="13416"/>
                </a:lnTo>
                <a:lnTo>
                  <a:pt x="270086" y="3435"/>
                </a:lnTo>
                <a:lnTo>
                  <a:pt x="316915" y="0"/>
                </a:lnTo>
                <a:lnTo>
                  <a:pt x="363749" y="3435"/>
                </a:lnTo>
                <a:lnTo>
                  <a:pt x="408452" y="13416"/>
                </a:lnTo>
                <a:lnTo>
                  <a:pt x="450532" y="29451"/>
                </a:lnTo>
                <a:lnTo>
                  <a:pt x="489500" y="51053"/>
                </a:lnTo>
                <a:lnTo>
                  <a:pt x="524864" y="77731"/>
                </a:lnTo>
                <a:lnTo>
                  <a:pt x="556134" y="108996"/>
                </a:lnTo>
                <a:lnTo>
                  <a:pt x="582819" y="144358"/>
                </a:lnTo>
                <a:lnTo>
                  <a:pt x="604429" y="183328"/>
                </a:lnTo>
                <a:lnTo>
                  <a:pt x="620471" y="225417"/>
                </a:lnTo>
                <a:lnTo>
                  <a:pt x="630457" y="270135"/>
                </a:lnTo>
                <a:lnTo>
                  <a:pt x="633895" y="316992"/>
                </a:lnTo>
                <a:lnTo>
                  <a:pt x="630457" y="363817"/>
                </a:lnTo>
                <a:lnTo>
                  <a:pt x="620471" y="408509"/>
                </a:lnTo>
                <a:lnTo>
                  <a:pt x="604429" y="450577"/>
                </a:lnTo>
                <a:lnTo>
                  <a:pt x="582819" y="489531"/>
                </a:lnTo>
                <a:lnTo>
                  <a:pt x="556134" y="524881"/>
                </a:lnTo>
                <a:lnTo>
                  <a:pt x="524864" y="556137"/>
                </a:lnTo>
                <a:lnTo>
                  <a:pt x="489500" y="582809"/>
                </a:lnTo>
                <a:lnTo>
                  <a:pt x="450532" y="604407"/>
                </a:lnTo>
                <a:lnTo>
                  <a:pt x="408452" y="620441"/>
                </a:lnTo>
                <a:lnTo>
                  <a:pt x="363749" y="630421"/>
                </a:lnTo>
                <a:lnTo>
                  <a:pt x="316915" y="633857"/>
                </a:lnTo>
                <a:lnTo>
                  <a:pt x="270086" y="630421"/>
                </a:lnTo>
                <a:lnTo>
                  <a:pt x="225389" y="620441"/>
                </a:lnTo>
                <a:lnTo>
                  <a:pt x="183316" y="604407"/>
                </a:lnTo>
                <a:lnTo>
                  <a:pt x="144355" y="582809"/>
                </a:lnTo>
                <a:lnTo>
                  <a:pt x="108999" y="556137"/>
                </a:lnTo>
                <a:lnTo>
                  <a:pt x="77737" y="524881"/>
                </a:lnTo>
                <a:lnTo>
                  <a:pt x="51059" y="489531"/>
                </a:lnTo>
                <a:lnTo>
                  <a:pt x="29456" y="450577"/>
                </a:lnTo>
                <a:lnTo>
                  <a:pt x="13418" y="408509"/>
                </a:lnTo>
                <a:lnTo>
                  <a:pt x="3436" y="363817"/>
                </a:lnTo>
                <a:lnTo>
                  <a:pt x="0" y="316992"/>
                </a:lnTo>
                <a:close/>
              </a:path>
            </a:pathLst>
          </a:custGeom>
          <a:ln w="6350">
            <a:solidFill>
              <a:srgbClr val="BDF5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9680" y="2903220"/>
            <a:ext cx="8813292" cy="515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6129" y="2843657"/>
            <a:ext cx="633844" cy="633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6129" y="284365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1"/>
                </a:moveTo>
                <a:lnTo>
                  <a:pt x="3436" y="270135"/>
                </a:lnTo>
                <a:lnTo>
                  <a:pt x="13417" y="225417"/>
                </a:lnTo>
                <a:lnTo>
                  <a:pt x="29454" y="183328"/>
                </a:lnTo>
                <a:lnTo>
                  <a:pt x="51056" y="144358"/>
                </a:lnTo>
                <a:lnTo>
                  <a:pt x="77732" y="108996"/>
                </a:lnTo>
                <a:lnTo>
                  <a:pt x="108994" y="77731"/>
                </a:lnTo>
                <a:lnTo>
                  <a:pt x="144350" y="51053"/>
                </a:lnTo>
                <a:lnTo>
                  <a:pt x="183310" y="29451"/>
                </a:lnTo>
                <a:lnTo>
                  <a:pt x="225385" y="13416"/>
                </a:lnTo>
                <a:lnTo>
                  <a:pt x="270083" y="3435"/>
                </a:lnTo>
                <a:lnTo>
                  <a:pt x="316915" y="0"/>
                </a:lnTo>
                <a:lnTo>
                  <a:pt x="363756" y="3435"/>
                </a:lnTo>
                <a:lnTo>
                  <a:pt x="408461" y="13416"/>
                </a:lnTo>
                <a:lnTo>
                  <a:pt x="450539" y="29451"/>
                </a:lnTo>
                <a:lnTo>
                  <a:pt x="489502" y="51053"/>
                </a:lnTo>
                <a:lnTo>
                  <a:pt x="524858" y="77731"/>
                </a:lnTo>
                <a:lnTo>
                  <a:pt x="556118" y="108996"/>
                </a:lnTo>
                <a:lnTo>
                  <a:pt x="582793" y="144358"/>
                </a:lnTo>
                <a:lnTo>
                  <a:pt x="604393" y="183328"/>
                </a:lnTo>
                <a:lnTo>
                  <a:pt x="620428" y="225417"/>
                </a:lnTo>
                <a:lnTo>
                  <a:pt x="630408" y="270135"/>
                </a:lnTo>
                <a:lnTo>
                  <a:pt x="633844" y="316991"/>
                </a:lnTo>
                <a:lnTo>
                  <a:pt x="630408" y="363817"/>
                </a:lnTo>
                <a:lnTo>
                  <a:pt x="620428" y="408509"/>
                </a:lnTo>
                <a:lnTo>
                  <a:pt x="604393" y="450577"/>
                </a:lnTo>
                <a:lnTo>
                  <a:pt x="582793" y="489531"/>
                </a:lnTo>
                <a:lnTo>
                  <a:pt x="556118" y="524881"/>
                </a:lnTo>
                <a:lnTo>
                  <a:pt x="524858" y="556137"/>
                </a:lnTo>
                <a:lnTo>
                  <a:pt x="489502" y="582809"/>
                </a:lnTo>
                <a:lnTo>
                  <a:pt x="450539" y="604407"/>
                </a:lnTo>
                <a:lnTo>
                  <a:pt x="408461" y="620441"/>
                </a:lnTo>
                <a:lnTo>
                  <a:pt x="363756" y="630421"/>
                </a:lnTo>
                <a:lnTo>
                  <a:pt x="316915" y="633856"/>
                </a:lnTo>
                <a:lnTo>
                  <a:pt x="270083" y="630421"/>
                </a:lnTo>
                <a:lnTo>
                  <a:pt x="225385" y="620441"/>
                </a:lnTo>
                <a:lnTo>
                  <a:pt x="183310" y="604407"/>
                </a:lnTo>
                <a:lnTo>
                  <a:pt x="144350" y="582809"/>
                </a:lnTo>
                <a:lnTo>
                  <a:pt x="108994" y="556137"/>
                </a:lnTo>
                <a:lnTo>
                  <a:pt x="77732" y="524881"/>
                </a:lnTo>
                <a:lnTo>
                  <a:pt x="51056" y="489531"/>
                </a:lnTo>
                <a:lnTo>
                  <a:pt x="29454" y="450577"/>
                </a:lnTo>
                <a:lnTo>
                  <a:pt x="13417" y="408509"/>
                </a:lnTo>
                <a:lnTo>
                  <a:pt x="3436" y="363817"/>
                </a:lnTo>
                <a:lnTo>
                  <a:pt x="0" y="316991"/>
                </a:lnTo>
                <a:close/>
              </a:path>
            </a:pathLst>
          </a:custGeom>
          <a:ln w="6350">
            <a:solidFill>
              <a:srgbClr val="52E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8927" y="3663696"/>
            <a:ext cx="8734044" cy="515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6469" y="3604767"/>
            <a:ext cx="633895" cy="6338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6469" y="360476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0" y="316865"/>
                </a:moveTo>
                <a:lnTo>
                  <a:pt x="3436" y="270039"/>
                </a:lnTo>
                <a:lnTo>
                  <a:pt x="13418" y="225347"/>
                </a:lnTo>
                <a:lnTo>
                  <a:pt x="29456" y="183279"/>
                </a:lnTo>
                <a:lnTo>
                  <a:pt x="51058" y="144325"/>
                </a:lnTo>
                <a:lnTo>
                  <a:pt x="77735" y="108975"/>
                </a:lnTo>
                <a:lnTo>
                  <a:pt x="108997" y="77719"/>
                </a:lnTo>
                <a:lnTo>
                  <a:pt x="144352" y="51047"/>
                </a:lnTo>
                <a:lnTo>
                  <a:pt x="183311" y="29449"/>
                </a:lnTo>
                <a:lnTo>
                  <a:pt x="225382" y="13415"/>
                </a:lnTo>
                <a:lnTo>
                  <a:pt x="270076" y="3435"/>
                </a:lnTo>
                <a:lnTo>
                  <a:pt x="316903" y="0"/>
                </a:lnTo>
                <a:lnTo>
                  <a:pt x="363731" y="3435"/>
                </a:lnTo>
                <a:lnTo>
                  <a:pt x="408431" y="13415"/>
                </a:lnTo>
                <a:lnTo>
                  <a:pt x="450511" y="29449"/>
                </a:lnTo>
                <a:lnTo>
                  <a:pt x="489480" y="51047"/>
                </a:lnTo>
                <a:lnTo>
                  <a:pt x="524847" y="77719"/>
                </a:lnTo>
                <a:lnTo>
                  <a:pt x="556120" y="108975"/>
                </a:lnTo>
                <a:lnTo>
                  <a:pt x="582809" y="144325"/>
                </a:lnTo>
                <a:lnTo>
                  <a:pt x="604422" y="183279"/>
                </a:lnTo>
                <a:lnTo>
                  <a:pt x="620468" y="225347"/>
                </a:lnTo>
                <a:lnTo>
                  <a:pt x="630456" y="270039"/>
                </a:lnTo>
                <a:lnTo>
                  <a:pt x="633895" y="316865"/>
                </a:lnTo>
                <a:lnTo>
                  <a:pt x="630456" y="363693"/>
                </a:lnTo>
                <a:lnTo>
                  <a:pt x="620468" y="408393"/>
                </a:lnTo>
                <a:lnTo>
                  <a:pt x="604422" y="450473"/>
                </a:lnTo>
                <a:lnTo>
                  <a:pt x="582809" y="489442"/>
                </a:lnTo>
                <a:lnTo>
                  <a:pt x="556120" y="524809"/>
                </a:lnTo>
                <a:lnTo>
                  <a:pt x="524847" y="556082"/>
                </a:lnTo>
                <a:lnTo>
                  <a:pt x="489480" y="582771"/>
                </a:lnTo>
                <a:lnTo>
                  <a:pt x="450511" y="604384"/>
                </a:lnTo>
                <a:lnTo>
                  <a:pt x="408431" y="620430"/>
                </a:lnTo>
                <a:lnTo>
                  <a:pt x="363731" y="630418"/>
                </a:lnTo>
                <a:lnTo>
                  <a:pt x="316903" y="633857"/>
                </a:lnTo>
                <a:lnTo>
                  <a:pt x="270076" y="630418"/>
                </a:lnTo>
                <a:lnTo>
                  <a:pt x="225382" y="620430"/>
                </a:lnTo>
                <a:lnTo>
                  <a:pt x="183311" y="604384"/>
                </a:lnTo>
                <a:lnTo>
                  <a:pt x="144352" y="582771"/>
                </a:lnTo>
                <a:lnTo>
                  <a:pt x="108997" y="556082"/>
                </a:lnTo>
                <a:lnTo>
                  <a:pt x="77735" y="524809"/>
                </a:lnTo>
                <a:lnTo>
                  <a:pt x="51058" y="489442"/>
                </a:lnTo>
                <a:lnTo>
                  <a:pt x="29456" y="450473"/>
                </a:lnTo>
                <a:lnTo>
                  <a:pt x="13418" y="408393"/>
                </a:lnTo>
                <a:lnTo>
                  <a:pt x="3436" y="363693"/>
                </a:lnTo>
                <a:lnTo>
                  <a:pt x="0" y="316865"/>
                </a:lnTo>
                <a:close/>
              </a:path>
            </a:pathLst>
          </a:custGeom>
          <a:ln w="6350">
            <a:solidFill>
              <a:srgbClr val="22E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9680" y="4425696"/>
            <a:ext cx="8813292" cy="515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6129" y="4365752"/>
            <a:ext cx="633844" cy="6338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6129" y="436575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6" y="270135"/>
                </a:lnTo>
                <a:lnTo>
                  <a:pt x="13417" y="225417"/>
                </a:lnTo>
                <a:lnTo>
                  <a:pt x="29454" y="183328"/>
                </a:lnTo>
                <a:lnTo>
                  <a:pt x="51056" y="144358"/>
                </a:lnTo>
                <a:lnTo>
                  <a:pt x="77732" y="108996"/>
                </a:lnTo>
                <a:lnTo>
                  <a:pt x="108994" y="77731"/>
                </a:lnTo>
                <a:lnTo>
                  <a:pt x="144350" y="51053"/>
                </a:lnTo>
                <a:lnTo>
                  <a:pt x="183310" y="29451"/>
                </a:lnTo>
                <a:lnTo>
                  <a:pt x="225385" y="13416"/>
                </a:lnTo>
                <a:lnTo>
                  <a:pt x="270083" y="3435"/>
                </a:lnTo>
                <a:lnTo>
                  <a:pt x="316915" y="0"/>
                </a:lnTo>
                <a:lnTo>
                  <a:pt x="363756" y="3435"/>
                </a:lnTo>
                <a:lnTo>
                  <a:pt x="408461" y="13416"/>
                </a:lnTo>
                <a:lnTo>
                  <a:pt x="450539" y="29451"/>
                </a:lnTo>
                <a:lnTo>
                  <a:pt x="489502" y="51053"/>
                </a:lnTo>
                <a:lnTo>
                  <a:pt x="524858" y="77731"/>
                </a:lnTo>
                <a:lnTo>
                  <a:pt x="556118" y="108996"/>
                </a:lnTo>
                <a:lnTo>
                  <a:pt x="582793" y="144358"/>
                </a:lnTo>
                <a:lnTo>
                  <a:pt x="604393" y="183328"/>
                </a:lnTo>
                <a:lnTo>
                  <a:pt x="620428" y="225417"/>
                </a:lnTo>
                <a:lnTo>
                  <a:pt x="630408" y="270135"/>
                </a:lnTo>
                <a:lnTo>
                  <a:pt x="633844" y="316992"/>
                </a:lnTo>
                <a:lnTo>
                  <a:pt x="630408" y="363817"/>
                </a:lnTo>
                <a:lnTo>
                  <a:pt x="620428" y="408509"/>
                </a:lnTo>
                <a:lnTo>
                  <a:pt x="604393" y="450577"/>
                </a:lnTo>
                <a:lnTo>
                  <a:pt x="582793" y="489531"/>
                </a:lnTo>
                <a:lnTo>
                  <a:pt x="556118" y="524881"/>
                </a:lnTo>
                <a:lnTo>
                  <a:pt x="524858" y="556137"/>
                </a:lnTo>
                <a:lnTo>
                  <a:pt x="489502" y="582809"/>
                </a:lnTo>
                <a:lnTo>
                  <a:pt x="450539" y="604407"/>
                </a:lnTo>
                <a:lnTo>
                  <a:pt x="408461" y="620441"/>
                </a:lnTo>
                <a:lnTo>
                  <a:pt x="363756" y="630421"/>
                </a:lnTo>
                <a:lnTo>
                  <a:pt x="316915" y="633857"/>
                </a:lnTo>
                <a:lnTo>
                  <a:pt x="270083" y="630421"/>
                </a:lnTo>
                <a:lnTo>
                  <a:pt x="225385" y="620441"/>
                </a:lnTo>
                <a:lnTo>
                  <a:pt x="183310" y="604407"/>
                </a:lnTo>
                <a:lnTo>
                  <a:pt x="144350" y="582809"/>
                </a:lnTo>
                <a:lnTo>
                  <a:pt x="108994" y="556137"/>
                </a:lnTo>
                <a:lnTo>
                  <a:pt x="77732" y="524881"/>
                </a:lnTo>
                <a:lnTo>
                  <a:pt x="51056" y="489531"/>
                </a:lnTo>
                <a:lnTo>
                  <a:pt x="29454" y="450577"/>
                </a:lnTo>
                <a:lnTo>
                  <a:pt x="13417" y="408509"/>
                </a:lnTo>
                <a:lnTo>
                  <a:pt x="3436" y="363817"/>
                </a:lnTo>
                <a:lnTo>
                  <a:pt x="0" y="316992"/>
                </a:lnTo>
                <a:close/>
              </a:path>
            </a:pathLst>
          </a:custGeom>
          <a:ln w="6350">
            <a:solidFill>
              <a:srgbClr val="2DD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219" y="5186171"/>
            <a:ext cx="9064752" cy="515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491" y="5126228"/>
            <a:ext cx="633895" cy="6338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491" y="5126228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0" y="316992"/>
                </a:moveTo>
                <a:lnTo>
                  <a:pt x="3436" y="270163"/>
                </a:lnTo>
                <a:lnTo>
                  <a:pt x="13418" y="225463"/>
                </a:lnTo>
                <a:lnTo>
                  <a:pt x="29456" y="183383"/>
                </a:lnTo>
                <a:lnTo>
                  <a:pt x="51059" y="144414"/>
                </a:lnTo>
                <a:lnTo>
                  <a:pt x="77737" y="109047"/>
                </a:lnTo>
                <a:lnTo>
                  <a:pt x="108999" y="77774"/>
                </a:lnTo>
                <a:lnTo>
                  <a:pt x="144355" y="51085"/>
                </a:lnTo>
                <a:lnTo>
                  <a:pt x="183316" y="29472"/>
                </a:lnTo>
                <a:lnTo>
                  <a:pt x="225389" y="13426"/>
                </a:lnTo>
                <a:lnTo>
                  <a:pt x="270086" y="3438"/>
                </a:lnTo>
                <a:lnTo>
                  <a:pt x="316915" y="0"/>
                </a:lnTo>
                <a:lnTo>
                  <a:pt x="363749" y="3438"/>
                </a:lnTo>
                <a:lnTo>
                  <a:pt x="408452" y="13426"/>
                </a:lnTo>
                <a:lnTo>
                  <a:pt x="450532" y="29472"/>
                </a:lnTo>
                <a:lnTo>
                  <a:pt x="489500" y="51085"/>
                </a:lnTo>
                <a:lnTo>
                  <a:pt x="524864" y="77774"/>
                </a:lnTo>
                <a:lnTo>
                  <a:pt x="556134" y="109047"/>
                </a:lnTo>
                <a:lnTo>
                  <a:pt x="582819" y="144414"/>
                </a:lnTo>
                <a:lnTo>
                  <a:pt x="604429" y="183383"/>
                </a:lnTo>
                <a:lnTo>
                  <a:pt x="620471" y="225463"/>
                </a:lnTo>
                <a:lnTo>
                  <a:pt x="630457" y="270163"/>
                </a:lnTo>
                <a:lnTo>
                  <a:pt x="633895" y="316992"/>
                </a:lnTo>
                <a:lnTo>
                  <a:pt x="630457" y="363817"/>
                </a:lnTo>
                <a:lnTo>
                  <a:pt x="620471" y="408511"/>
                </a:lnTo>
                <a:lnTo>
                  <a:pt x="604429" y="450581"/>
                </a:lnTo>
                <a:lnTo>
                  <a:pt x="582819" y="489538"/>
                </a:lnTo>
                <a:lnTo>
                  <a:pt x="556134" y="524892"/>
                </a:lnTo>
                <a:lnTo>
                  <a:pt x="524864" y="556151"/>
                </a:lnTo>
                <a:lnTo>
                  <a:pt x="489500" y="582827"/>
                </a:lnTo>
                <a:lnTo>
                  <a:pt x="450532" y="604428"/>
                </a:lnTo>
                <a:lnTo>
                  <a:pt x="408452" y="620464"/>
                </a:lnTo>
                <a:lnTo>
                  <a:pt x="363749" y="630446"/>
                </a:lnTo>
                <a:lnTo>
                  <a:pt x="316915" y="633882"/>
                </a:lnTo>
                <a:lnTo>
                  <a:pt x="270086" y="630446"/>
                </a:lnTo>
                <a:lnTo>
                  <a:pt x="225389" y="620464"/>
                </a:lnTo>
                <a:lnTo>
                  <a:pt x="183316" y="604428"/>
                </a:lnTo>
                <a:lnTo>
                  <a:pt x="144355" y="582827"/>
                </a:lnTo>
                <a:lnTo>
                  <a:pt x="108999" y="556151"/>
                </a:lnTo>
                <a:lnTo>
                  <a:pt x="77737" y="524892"/>
                </a:lnTo>
                <a:lnTo>
                  <a:pt x="51059" y="489538"/>
                </a:lnTo>
                <a:lnTo>
                  <a:pt x="29456" y="450581"/>
                </a:lnTo>
                <a:lnTo>
                  <a:pt x="13418" y="408511"/>
                </a:lnTo>
                <a:lnTo>
                  <a:pt x="3436" y="363817"/>
                </a:lnTo>
                <a:lnTo>
                  <a:pt x="0" y="316992"/>
                </a:lnTo>
                <a:close/>
              </a:path>
            </a:pathLst>
          </a:custGeom>
          <a:ln w="6350">
            <a:solidFill>
              <a:srgbClr val="39B6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972" y="5946647"/>
            <a:ext cx="9525000" cy="5151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06576" y="1457959"/>
            <a:ext cx="8497570" cy="493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imes New Roman"/>
                <a:cs typeface="Times New Roman"/>
              </a:rPr>
              <a:t>Постановка </a:t>
            </a:r>
            <a:r>
              <a:rPr sz="2700" b="1" spc="-10" dirty="0">
                <a:latin typeface="Times New Roman"/>
                <a:cs typeface="Times New Roman"/>
              </a:rPr>
              <a:t>вопросов </a:t>
            </a:r>
            <a:r>
              <a:rPr sz="2700" b="1" dirty="0">
                <a:latin typeface="Times New Roman"/>
                <a:cs typeface="Times New Roman"/>
              </a:rPr>
              <a:t>к</a:t>
            </a:r>
            <a:r>
              <a:rPr sz="2700" b="1" spc="-55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тексту</a:t>
            </a:r>
            <a:endParaRPr sz="2700">
              <a:latin typeface="Times New Roman"/>
              <a:cs typeface="Times New Roman"/>
            </a:endParaRPr>
          </a:p>
          <a:p>
            <a:pPr marL="497205">
              <a:lnSpc>
                <a:spcPct val="100000"/>
              </a:lnSpc>
              <a:spcBef>
                <a:spcPts val="2195"/>
              </a:spcBef>
            </a:pPr>
            <a:r>
              <a:rPr sz="2700" b="1" spc="-5" dirty="0">
                <a:latin typeface="Times New Roman"/>
                <a:cs typeface="Times New Roman"/>
              </a:rPr>
              <a:t>Составление </a:t>
            </a:r>
            <a:r>
              <a:rPr sz="2700" b="1" spc="-15" dirty="0">
                <a:latin typeface="Times New Roman"/>
                <a:cs typeface="Times New Roman"/>
              </a:rPr>
              <a:t>сводной</a:t>
            </a:r>
            <a:r>
              <a:rPr sz="2700" b="1" spc="-6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таблицы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imes New Roman"/>
              <a:cs typeface="Times New Roman"/>
            </a:endParaRPr>
          </a:p>
          <a:p>
            <a:pPr marL="748665">
              <a:lnSpc>
                <a:spcPct val="100000"/>
              </a:lnSpc>
            </a:pPr>
            <a:r>
              <a:rPr sz="2700" b="1" spc="-5" dirty="0">
                <a:latin typeface="Times New Roman"/>
                <a:cs typeface="Times New Roman"/>
              </a:rPr>
              <a:t>Представление текста </a:t>
            </a:r>
            <a:r>
              <a:rPr sz="2700" b="1" dirty="0">
                <a:latin typeface="Times New Roman"/>
                <a:cs typeface="Times New Roman"/>
              </a:rPr>
              <a:t>в </a:t>
            </a:r>
            <a:r>
              <a:rPr sz="2700" b="1" spc="-10" dirty="0">
                <a:latin typeface="Times New Roman"/>
                <a:cs typeface="Times New Roman"/>
              </a:rPr>
              <a:t>форме</a:t>
            </a:r>
            <a:r>
              <a:rPr sz="2700" b="1" spc="-130" dirty="0">
                <a:latin typeface="Times New Roman"/>
                <a:cs typeface="Times New Roman"/>
              </a:rPr>
              <a:t> </a:t>
            </a:r>
            <a:r>
              <a:rPr sz="2700" b="1" spc="-15" dirty="0">
                <a:latin typeface="Times New Roman"/>
                <a:cs typeface="Times New Roman"/>
              </a:rPr>
              <a:t>тезисов</a:t>
            </a:r>
            <a:endParaRPr sz="2700">
              <a:latin typeface="Times New Roman"/>
              <a:cs typeface="Times New Roman"/>
            </a:endParaRPr>
          </a:p>
          <a:p>
            <a:pPr marL="748665" marR="5080" indent="80010">
              <a:lnSpc>
                <a:spcPct val="185000"/>
              </a:lnSpc>
            </a:pPr>
            <a:r>
              <a:rPr sz="2700" b="1" spc="-5" dirty="0">
                <a:latin typeface="Times New Roman"/>
                <a:cs typeface="Times New Roman"/>
              </a:rPr>
              <a:t>Представление </a:t>
            </a:r>
            <a:r>
              <a:rPr sz="2700" b="1" spc="-10" dirty="0">
                <a:latin typeface="Times New Roman"/>
                <a:cs typeface="Times New Roman"/>
              </a:rPr>
              <a:t>текста </a:t>
            </a:r>
            <a:r>
              <a:rPr sz="2700" b="1" dirty="0">
                <a:latin typeface="Times New Roman"/>
                <a:cs typeface="Times New Roman"/>
              </a:rPr>
              <a:t>в виде </a:t>
            </a:r>
            <a:r>
              <a:rPr sz="2700" b="1" spc="-5" dirty="0">
                <a:latin typeface="Times New Roman"/>
                <a:cs typeface="Times New Roman"/>
              </a:rPr>
              <a:t>графической </a:t>
            </a:r>
            <a:r>
              <a:rPr sz="2700" b="1" spc="-20" dirty="0">
                <a:latin typeface="Times New Roman"/>
                <a:cs typeface="Times New Roman"/>
              </a:rPr>
              <a:t>схемы  </a:t>
            </a:r>
            <a:r>
              <a:rPr sz="2700" b="1" spc="-5" dirty="0">
                <a:latin typeface="Times New Roman"/>
                <a:cs typeface="Times New Roman"/>
              </a:rPr>
              <a:t>Составление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плана</a:t>
            </a:r>
            <a:endParaRPr sz="2700">
              <a:latin typeface="Times New Roman"/>
              <a:cs typeface="Times New Roman"/>
            </a:endParaRPr>
          </a:p>
          <a:p>
            <a:pPr marL="38100" marR="3836035" indent="459105">
              <a:lnSpc>
                <a:spcPts val="5990"/>
              </a:lnSpc>
              <a:spcBef>
                <a:spcPts val="660"/>
              </a:spcBef>
            </a:pPr>
            <a:r>
              <a:rPr sz="2700" b="1" spc="-20" dirty="0">
                <a:latin typeface="Times New Roman"/>
                <a:cs typeface="Times New Roman"/>
              </a:rPr>
              <a:t>Комментированное</a:t>
            </a:r>
            <a:r>
              <a:rPr sz="2700" b="1" spc="-9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чтение  </a:t>
            </a:r>
            <a:r>
              <a:rPr sz="2700" b="1" spc="-10" dirty="0">
                <a:latin typeface="Times New Roman"/>
                <a:cs typeface="Times New Roman"/>
              </a:rPr>
              <a:t>Логическое</a:t>
            </a:r>
            <a:r>
              <a:rPr sz="2700" b="1" spc="-25" dirty="0">
                <a:latin typeface="Times New Roman"/>
                <a:cs typeface="Times New Roman"/>
              </a:rPr>
              <a:t> </a:t>
            </a:r>
            <a:r>
              <a:rPr sz="2700" b="1" spc="-10" dirty="0">
                <a:latin typeface="Times New Roman"/>
                <a:cs typeface="Times New Roman"/>
              </a:rPr>
              <a:t>запоминание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5297" y="5887326"/>
            <a:ext cx="633831" cy="6338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5297" y="5887326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5">
                <a:moveTo>
                  <a:pt x="0" y="316915"/>
                </a:moveTo>
                <a:lnTo>
                  <a:pt x="3436" y="270083"/>
                </a:lnTo>
                <a:lnTo>
                  <a:pt x="13417" y="225385"/>
                </a:lnTo>
                <a:lnTo>
                  <a:pt x="29454" y="183310"/>
                </a:lnTo>
                <a:lnTo>
                  <a:pt x="51056" y="144350"/>
                </a:lnTo>
                <a:lnTo>
                  <a:pt x="77732" y="108994"/>
                </a:lnTo>
                <a:lnTo>
                  <a:pt x="108994" y="77732"/>
                </a:lnTo>
                <a:lnTo>
                  <a:pt x="144350" y="51056"/>
                </a:lnTo>
                <a:lnTo>
                  <a:pt x="183310" y="29454"/>
                </a:lnTo>
                <a:lnTo>
                  <a:pt x="225385" y="13417"/>
                </a:lnTo>
                <a:lnTo>
                  <a:pt x="270083" y="3436"/>
                </a:lnTo>
                <a:lnTo>
                  <a:pt x="316915" y="0"/>
                </a:lnTo>
                <a:lnTo>
                  <a:pt x="363748" y="3436"/>
                </a:lnTo>
                <a:lnTo>
                  <a:pt x="408446" y="13417"/>
                </a:lnTo>
                <a:lnTo>
                  <a:pt x="450521" y="29454"/>
                </a:lnTo>
                <a:lnTo>
                  <a:pt x="489481" y="51056"/>
                </a:lnTo>
                <a:lnTo>
                  <a:pt x="524837" y="77732"/>
                </a:lnTo>
                <a:lnTo>
                  <a:pt x="556098" y="108994"/>
                </a:lnTo>
                <a:lnTo>
                  <a:pt x="582775" y="144350"/>
                </a:lnTo>
                <a:lnTo>
                  <a:pt x="604377" y="183310"/>
                </a:lnTo>
                <a:lnTo>
                  <a:pt x="620413" y="225385"/>
                </a:lnTo>
                <a:lnTo>
                  <a:pt x="630395" y="270083"/>
                </a:lnTo>
                <a:lnTo>
                  <a:pt x="633831" y="316915"/>
                </a:lnTo>
                <a:lnTo>
                  <a:pt x="630395" y="363748"/>
                </a:lnTo>
                <a:lnTo>
                  <a:pt x="620413" y="408446"/>
                </a:lnTo>
                <a:lnTo>
                  <a:pt x="604377" y="450521"/>
                </a:lnTo>
                <a:lnTo>
                  <a:pt x="582775" y="489481"/>
                </a:lnTo>
                <a:lnTo>
                  <a:pt x="556098" y="524837"/>
                </a:lnTo>
                <a:lnTo>
                  <a:pt x="524837" y="556098"/>
                </a:lnTo>
                <a:lnTo>
                  <a:pt x="489481" y="582775"/>
                </a:lnTo>
                <a:lnTo>
                  <a:pt x="450521" y="604377"/>
                </a:lnTo>
                <a:lnTo>
                  <a:pt x="408446" y="620413"/>
                </a:lnTo>
                <a:lnTo>
                  <a:pt x="363748" y="630395"/>
                </a:lnTo>
                <a:lnTo>
                  <a:pt x="316915" y="633831"/>
                </a:lnTo>
                <a:lnTo>
                  <a:pt x="270083" y="630395"/>
                </a:lnTo>
                <a:lnTo>
                  <a:pt x="225385" y="620413"/>
                </a:lnTo>
                <a:lnTo>
                  <a:pt x="183310" y="604377"/>
                </a:lnTo>
                <a:lnTo>
                  <a:pt x="144350" y="582775"/>
                </a:lnTo>
                <a:lnTo>
                  <a:pt x="108994" y="556098"/>
                </a:lnTo>
                <a:lnTo>
                  <a:pt x="77732" y="524837"/>
                </a:lnTo>
                <a:lnTo>
                  <a:pt x="51056" y="489481"/>
                </a:lnTo>
                <a:lnTo>
                  <a:pt x="29454" y="450521"/>
                </a:lnTo>
                <a:lnTo>
                  <a:pt x="13417" y="408446"/>
                </a:lnTo>
                <a:lnTo>
                  <a:pt x="3436" y="363748"/>
                </a:lnTo>
                <a:lnTo>
                  <a:pt x="0" y="316915"/>
                </a:lnTo>
                <a:close/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32948" y="1235075"/>
            <a:ext cx="2016125" cy="22396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299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625" y="902283"/>
            <a:ext cx="8796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21230" algn="l"/>
                <a:tab pos="5545455" algn="l"/>
              </a:tabLst>
            </a:pPr>
            <a:r>
              <a:rPr sz="4400" dirty="0">
                <a:solidFill>
                  <a:srgbClr val="001F5F"/>
                </a:solidFill>
              </a:rPr>
              <a:t>Поиск</a:t>
            </a:r>
            <a:r>
              <a:rPr sz="4400" spc="-20" dirty="0">
                <a:solidFill>
                  <a:srgbClr val="001F5F"/>
                </a:solidFill>
              </a:rPr>
              <a:t> </a:t>
            </a:r>
            <a:r>
              <a:rPr sz="4400" dirty="0">
                <a:solidFill>
                  <a:srgbClr val="001F5F"/>
                </a:solidFill>
              </a:rPr>
              <a:t>и	осмысле</a:t>
            </a:r>
            <a:r>
              <a:rPr sz="4400" spc="-15" dirty="0">
                <a:solidFill>
                  <a:srgbClr val="001F5F"/>
                </a:solidFill>
              </a:rPr>
              <a:t>н</a:t>
            </a:r>
            <a:r>
              <a:rPr sz="4400" spc="-5" dirty="0">
                <a:solidFill>
                  <a:srgbClr val="001F5F"/>
                </a:solidFill>
              </a:rPr>
              <a:t>и</a:t>
            </a:r>
            <a:r>
              <a:rPr sz="4400" dirty="0">
                <a:solidFill>
                  <a:srgbClr val="001F5F"/>
                </a:solidFill>
              </a:rPr>
              <a:t>е	</a:t>
            </a:r>
            <a:r>
              <a:rPr sz="4400" spc="-5" dirty="0">
                <a:solidFill>
                  <a:srgbClr val="001F5F"/>
                </a:solidFill>
              </a:rPr>
              <a:t>инфо</a:t>
            </a:r>
            <a:r>
              <a:rPr sz="4400" spc="-85" dirty="0">
                <a:solidFill>
                  <a:srgbClr val="001F5F"/>
                </a:solidFill>
              </a:rPr>
              <a:t>р</a:t>
            </a:r>
            <a:r>
              <a:rPr sz="4400" spc="-30" dirty="0">
                <a:solidFill>
                  <a:srgbClr val="001F5F"/>
                </a:solidFill>
              </a:rPr>
              <a:t>м</a:t>
            </a:r>
            <a:r>
              <a:rPr sz="4400" dirty="0">
                <a:solidFill>
                  <a:srgbClr val="001F5F"/>
                </a:solidFill>
              </a:rPr>
              <a:t>ации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68500" y="2299436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5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8500" y="2299436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5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69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5689" y="1945132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5162550" y="0"/>
                </a:moveTo>
                <a:lnTo>
                  <a:pt x="118110" y="0"/>
                </a:lnTo>
                <a:lnTo>
                  <a:pt x="72116" y="9292"/>
                </a:lnTo>
                <a:lnTo>
                  <a:pt x="34575" y="34623"/>
                </a:lnTo>
                <a:lnTo>
                  <a:pt x="9274" y="72169"/>
                </a:lnTo>
                <a:lnTo>
                  <a:pt x="0" y="118109"/>
                </a:lnTo>
                <a:lnTo>
                  <a:pt x="0" y="590422"/>
                </a:lnTo>
                <a:lnTo>
                  <a:pt x="9274" y="636416"/>
                </a:lnTo>
                <a:lnTo>
                  <a:pt x="34575" y="673957"/>
                </a:lnTo>
                <a:lnTo>
                  <a:pt x="72116" y="699258"/>
                </a:lnTo>
                <a:lnTo>
                  <a:pt x="118110" y="708532"/>
                </a:lnTo>
                <a:lnTo>
                  <a:pt x="5162550" y="708532"/>
                </a:lnTo>
                <a:lnTo>
                  <a:pt x="5208543" y="699258"/>
                </a:lnTo>
                <a:lnTo>
                  <a:pt x="5246084" y="673957"/>
                </a:lnTo>
                <a:lnTo>
                  <a:pt x="5271385" y="636416"/>
                </a:lnTo>
                <a:lnTo>
                  <a:pt x="5280660" y="590422"/>
                </a:lnTo>
                <a:lnTo>
                  <a:pt x="5280660" y="118109"/>
                </a:lnTo>
                <a:lnTo>
                  <a:pt x="5271385" y="72169"/>
                </a:lnTo>
                <a:lnTo>
                  <a:pt x="5246084" y="34623"/>
                </a:lnTo>
                <a:lnTo>
                  <a:pt x="5208543" y="9292"/>
                </a:lnTo>
                <a:lnTo>
                  <a:pt x="5162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5689" y="1945132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0" y="118109"/>
                </a:moveTo>
                <a:lnTo>
                  <a:pt x="9274" y="72169"/>
                </a:lnTo>
                <a:lnTo>
                  <a:pt x="34575" y="34623"/>
                </a:lnTo>
                <a:lnTo>
                  <a:pt x="72116" y="9292"/>
                </a:lnTo>
                <a:lnTo>
                  <a:pt x="118110" y="0"/>
                </a:lnTo>
                <a:lnTo>
                  <a:pt x="5162550" y="0"/>
                </a:lnTo>
                <a:lnTo>
                  <a:pt x="5208543" y="9292"/>
                </a:lnTo>
                <a:lnTo>
                  <a:pt x="5246084" y="34623"/>
                </a:lnTo>
                <a:lnTo>
                  <a:pt x="5271385" y="72169"/>
                </a:lnTo>
                <a:lnTo>
                  <a:pt x="5280660" y="118109"/>
                </a:lnTo>
                <a:lnTo>
                  <a:pt x="5280660" y="590422"/>
                </a:lnTo>
                <a:lnTo>
                  <a:pt x="5271385" y="636416"/>
                </a:lnTo>
                <a:lnTo>
                  <a:pt x="5246084" y="673957"/>
                </a:lnTo>
                <a:lnTo>
                  <a:pt x="5208543" y="699258"/>
                </a:lnTo>
                <a:lnTo>
                  <a:pt x="5162550" y="708532"/>
                </a:lnTo>
                <a:lnTo>
                  <a:pt x="118110" y="708532"/>
                </a:lnTo>
                <a:lnTo>
                  <a:pt x="72116" y="699258"/>
                </a:lnTo>
                <a:lnTo>
                  <a:pt x="34575" y="673957"/>
                </a:lnTo>
                <a:lnTo>
                  <a:pt x="9274" y="636416"/>
                </a:lnTo>
                <a:lnTo>
                  <a:pt x="0" y="590422"/>
                </a:lnTo>
                <a:lnTo>
                  <a:pt x="0" y="11810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8500" y="3388080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8500" y="3388080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5689" y="3033776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5162550" y="0"/>
                </a:moveTo>
                <a:lnTo>
                  <a:pt x="118110" y="0"/>
                </a:lnTo>
                <a:lnTo>
                  <a:pt x="72116" y="9292"/>
                </a:lnTo>
                <a:lnTo>
                  <a:pt x="34575" y="34623"/>
                </a:lnTo>
                <a:lnTo>
                  <a:pt x="9274" y="72169"/>
                </a:lnTo>
                <a:lnTo>
                  <a:pt x="0" y="118110"/>
                </a:lnTo>
                <a:lnTo>
                  <a:pt x="0" y="590423"/>
                </a:lnTo>
                <a:lnTo>
                  <a:pt x="9274" y="636416"/>
                </a:lnTo>
                <a:lnTo>
                  <a:pt x="34575" y="673957"/>
                </a:lnTo>
                <a:lnTo>
                  <a:pt x="72116" y="699258"/>
                </a:lnTo>
                <a:lnTo>
                  <a:pt x="118110" y="708532"/>
                </a:lnTo>
                <a:lnTo>
                  <a:pt x="5162550" y="708532"/>
                </a:lnTo>
                <a:lnTo>
                  <a:pt x="5208543" y="699258"/>
                </a:lnTo>
                <a:lnTo>
                  <a:pt x="5246084" y="673957"/>
                </a:lnTo>
                <a:lnTo>
                  <a:pt x="5271385" y="636416"/>
                </a:lnTo>
                <a:lnTo>
                  <a:pt x="5280660" y="590423"/>
                </a:lnTo>
                <a:lnTo>
                  <a:pt x="5280660" y="118110"/>
                </a:lnTo>
                <a:lnTo>
                  <a:pt x="5271385" y="72169"/>
                </a:lnTo>
                <a:lnTo>
                  <a:pt x="5246084" y="34623"/>
                </a:lnTo>
                <a:lnTo>
                  <a:pt x="5208543" y="9292"/>
                </a:lnTo>
                <a:lnTo>
                  <a:pt x="5162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5689" y="3033776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0" y="118110"/>
                </a:moveTo>
                <a:lnTo>
                  <a:pt x="9274" y="72169"/>
                </a:lnTo>
                <a:lnTo>
                  <a:pt x="34575" y="34623"/>
                </a:lnTo>
                <a:lnTo>
                  <a:pt x="72116" y="9292"/>
                </a:lnTo>
                <a:lnTo>
                  <a:pt x="118110" y="0"/>
                </a:lnTo>
                <a:lnTo>
                  <a:pt x="5162550" y="0"/>
                </a:lnTo>
                <a:lnTo>
                  <a:pt x="5208543" y="9292"/>
                </a:lnTo>
                <a:lnTo>
                  <a:pt x="5246084" y="34623"/>
                </a:lnTo>
                <a:lnTo>
                  <a:pt x="5271385" y="72169"/>
                </a:lnTo>
                <a:lnTo>
                  <a:pt x="5280660" y="118110"/>
                </a:lnTo>
                <a:lnTo>
                  <a:pt x="5280660" y="590423"/>
                </a:lnTo>
                <a:lnTo>
                  <a:pt x="5271385" y="636416"/>
                </a:lnTo>
                <a:lnTo>
                  <a:pt x="5246084" y="673957"/>
                </a:lnTo>
                <a:lnTo>
                  <a:pt x="5208543" y="699258"/>
                </a:lnTo>
                <a:lnTo>
                  <a:pt x="5162550" y="708532"/>
                </a:lnTo>
                <a:lnTo>
                  <a:pt x="118110" y="708532"/>
                </a:lnTo>
                <a:lnTo>
                  <a:pt x="72116" y="699258"/>
                </a:lnTo>
                <a:lnTo>
                  <a:pt x="34575" y="673957"/>
                </a:lnTo>
                <a:lnTo>
                  <a:pt x="9274" y="636416"/>
                </a:lnTo>
                <a:lnTo>
                  <a:pt x="0" y="590423"/>
                </a:lnTo>
                <a:lnTo>
                  <a:pt x="0" y="11811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8500" y="4476724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8500" y="4476724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69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5689" y="4122420"/>
            <a:ext cx="5299075" cy="708660"/>
          </a:xfrm>
          <a:custGeom>
            <a:avLst/>
            <a:gdLst/>
            <a:ahLst/>
            <a:cxnLst/>
            <a:rect l="l" t="t" r="r" b="b"/>
            <a:pathLst>
              <a:path w="5299075" h="708660">
                <a:moveTo>
                  <a:pt x="5180838" y="0"/>
                </a:moveTo>
                <a:lnTo>
                  <a:pt x="118110" y="0"/>
                </a:lnTo>
                <a:lnTo>
                  <a:pt x="72116" y="9292"/>
                </a:lnTo>
                <a:lnTo>
                  <a:pt x="34575" y="34623"/>
                </a:lnTo>
                <a:lnTo>
                  <a:pt x="9274" y="72169"/>
                </a:lnTo>
                <a:lnTo>
                  <a:pt x="0" y="118109"/>
                </a:lnTo>
                <a:lnTo>
                  <a:pt x="0" y="590422"/>
                </a:lnTo>
                <a:lnTo>
                  <a:pt x="9274" y="636416"/>
                </a:lnTo>
                <a:lnTo>
                  <a:pt x="34575" y="673957"/>
                </a:lnTo>
                <a:lnTo>
                  <a:pt x="72116" y="699258"/>
                </a:lnTo>
                <a:lnTo>
                  <a:pt x="118110" y="708532"/>
                </a:lnTo>
                <a:lnTo>
                  <a:pt x="5180838" y="708532"/>
                </a:lnTo>
                <a:lnTo>
                  <a:pt x="5226831" y="699258"/>
                </a:lnTo>
                <a:lnTo>
                  <a:pt x="5264372" y="673957"/>
                </a:lnTo>
                <a:lnTo>
                  <a:pt x="5289673" y="636416"/>
                </a:lnTo>
                <a:lnTo>
                  <a:pt x="5298948" y="590422"/>
                </a:lnTo>
                <a:lnTo>
                  <a:pt x="5298948" y="118109"/>
                </a:lnTo>
                <a:lnTo>
                  <a:pt x="5289673" y="72169"/>
                </a:lnTo>
                <a:lnTo>
                  <a:pt x="5264372" y="34623"/>
                </a:lnTo>
                <a:lnTo>
                  <a:pt x="5226831" y="9292"/>
                </a:lnTo>
                <a:lnTo>
                  <a:pt x="518083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5689" y="4122420"/>
            <a:ext cx="5299075" cy="708660"/>
          </a:xfrm>
          <a:custGeom>
            <a:avLst/>
            <a:gdLst/>
            <a:ahLst/>
            <a:cxnLst/>
            <a:rect l="l" t="t" r="r" b="b"/>
            <a:pathLst>
              <a:path w="5299075" h="708660">
                <a:moveTo>
                  <a:pt x="0" y="118109"/>
                </a:moveTo>
                <a:lnTo>
                  <a:pt x="9274" y="72169"/>
                </a:lnTo>
                <a:lnTo>
                  <a:pt x="34575" y="34623"/>
                </a:lnTo>
                <a:lnTo>
                  <a:pt x="72116" y="9292"/>
                </a:lnTo>
                <a:lnTo>
                  <a:pt x="118110" y="0"/>
                </a:lnTo>
                <a:lnTo>
                  <a:pt x="5180838" y="0"/>
                </a:lnTo>
                <a:lnTo>
                  <a:pt x="5226831" y="9292"/>
                </a:lnTo>
                <a:lnTo>
                  <a:pt x="5264372" y="34623"/>
                </a:lnTo>
                <a:lnTo>
                  <a:pt x="5289673" y="72169"/>
                </a:lnTo>
                <a:lnTo>
                  <a:pt x="5298948" y="118109"/>
                </a:lnTo>
                <a:lnTo>
                  <a:pt x="5298948" y="590422"/>
                </a:lnTo>
                <a:lnTo>
                  <a:pt x="5289673" y="636416"/>
                </a:lnTo>
                <a:lnTo>
                  <a:pt x="5264372" y="673957"/>
                </a:lnTo>
                <a:lnTo>
                  <a:pt x="5226831" y="699258"/>
                </a:lnTo>
                <a:lnTo>
                  <a:pt x="5180838" y="708532"/>
                </a:lnTo>
                <a:lnTo>
                  <a:pt x="118110" y="708532"/>
                </a:lnTo>
                <a:lnTo>
                  <a:pt x="72116" y="699258"/>
                </a:lnTo>
                <a:lnTo>
                  <a:pt x="34575" y="673957"/>
                </a:lnTo>
                <a:lnTo>
                  <a:pt x="9274" y="636416"/>
                </a:lnTo>
                <a:lnTo>
                  <a:pt x="0" y="590422"/>
                </a:lnTo>
                <a:lnTo>
                  <a:pt x="0" y="11810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8500" y="5565330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8500" y="5565330"/>
            <a:ext cx="7543800" cy="605155"/>
          </a:xfrm>
          <a:custGeom>
            <a:avLst/>
            <a:gdLst/>
            <a:ahLst/>
            <a:cxnLst/>
            <a:rect l="l" t="t" r="r" b="b"/>
            <a:pathLst>
              <a:path w="7543800" h="605154">
                <a:moveTo>
                  <a:pt x="0" y="604799"/>
                </a:moveTo>
                <a:lnTo>
                  <a:pt x="7543800" y="604799"/>
                </a:lnTo>
                <a:lnTo>
                  <a:pt x="7543800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5689" y="5211064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5162550" y="0"/>
                </a:moveTo>
                <a:lnTo>
                  <a:pt x="118110" y="0"/>
                </a:lnTo>
                <a:lnTo>
                  <a:pt x="72116" y="9274"/>
                </a:lnTo>
                <a:lnTo>
                  <a:pt x="34575" y="34575"/>
                </a:lnTo>
                <a:lnTo>
                  <a:pt x="9274" y="72116"/>
                </a:lnTo>
                <a:lnTo>
                  <a:pt x="0" y="118110"/>
                </a:lnTo>
                <a:lnTo>
                  <a:pt x="0" y="590423"/>
                </a:lnTo>
                <a:lnTo>
                  <a:pt x="9274" y="636386"/>
                </a:lnTo>
                <a:lnTo>
                  <a:pt x="34575" y="673920"/>
                </a:lnTo>
                <a:lnTo>
                  <a:pt x="72116" y="699227"/>
                </a:lnTo>
                <a:lnTo>
                  <a:pt x="118110" y="708507"/>
                </a:lnTo>
                <a:lnTo>
                  <a:pt x="5162550" y="708507"/>
                </a:lnTo>
                <a:lnTo>
                  <a:pt x="5208543" y="699227"/>
                </a:lnTo>
                <a:lnTo>
                  <a:pt x="5246084" y="673920"/>
                </a:lnTo>
                <a:lnTo>
                  <a:pt x="5271385" y="636386"/>
                </a:lnTo>
                <a:lnTo>
                  <a:pt x="5280660" y="590423"/>
                </a:lnTo>
                <a:lnTo>
                  <a:pt x="5280660" y="118110"/>
                </a:lnTo>
                <a:lnTo>
                  <a:pt x="5271385" y="72116"/>
                </a:lnTo>
                <a:lnTo>
                  <a:pt x="5246084" y="34575"/>
                </a:lnTo>
                <a:lnTo>
                  <a:pt x="5208543" y="9274"/>
                </a:lnTo>
                <a:lnTo>
                  <a:pt x="51625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5689" y="5211064"/>
            <a:ext cx="5280660" cy="708660"/>
          </a:xfrm>
          <a:custGeom>
            <a:avLst/>
            <a:gdLst/>
            <a:ahLst/>
            <a:cxnLst/>
            <a:rect l="l" t="t" r="r" b="b"/>
            <a:pathLst>
              <a:path w="5280659" h="708660">
                <a:moveTo>
                  <a:pt x="0" y="118110"/>
                </a:moveTo>
                <a:lnTo>
                  <a:pt x="9274" y="72116"/>
                </a:lnTo>
                <a:lnTo>
                  <a:pt x="34575" y="34575"/>
                </a:lnTo>
                <a:lnTo>
                  <a:pt x="72116" y="9274"/>
                </a:lnTo>
                <a:lnTo>
                  <a:pt x="118110" y="0"/>
                </a:lnTo>
                <a:lnTo>
                  <a:pt x="5162550" y="0"/>
                </a:lnTo>
                <a:lnTo>
                  <a:pt x="5208543" y="9274"/>
                </a:lnTo>
                <a:lnTo>
                  <a:pt x="5246084" y="34575"/>
                </a:lnTo>
                <a:lnTo>
                  <a:pt x="5271385" y="72116"/>
                </a:lnTo>
                <a:lnTo>
                  <a:pt x="5280660" y="118110"/>
                </a:lnTo>
                <a:lnTo>
                  <a:pt x="5280660" y="590423"/>
                </a:lnTo>
                <a:lnTo>
                  <a:pt x="5271385" y="636386"/>
                </a:lnTo>
                <a:lnTo>
                  <a:pt x="5246084" y="673920"/>
                </a:lnTo>
                <a:lnTo>
                  <a:pt x="5208543" y="699227"/>
                </a:lnTo>
                <a:lnTo>
                  <a:pt x="5162550" y="708507"/>
                </a:lnTo>
                <a:lnTo>
                  <a:pt x="118110" y="708507"/>
                </a:lnTo>
                <a:lnTo>
                  <a:pt x="72116" y="699227"/>
                </a:lnTo>
                <a:lnTo>
                  <a:pt x="34575" y="673920"/>
                </a:lnTo>
                <a:lnTo>
                  <a:pt x="9274" y="636386"/>
                </a:lnTo>
                <a:lnTo>
                  <a:pt x="0" y="590423"/>
                </a:lnTo>
                <a:lnTo>
                  <a:pt x="0" y="11811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7432" y="2039238"/>
            <a:ext cx="3105785" cy="3718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Инсерт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255200"/>
              </a:lnSpc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Двойной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дневник 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Сюжетная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таблица 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Таблица-синтез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31094" y="771398"/>
            <a:ext cx="1780031" cy="1773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24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325" y="1100200"/>
            <a:ext cx="1570608" cy="149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546" y="2932683"/>
            <a:ext cx="1588516" cy="228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8173" y="1575943"/>
            <a:ext cx="5328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</a:rPr>
              <a:t>«Инсерт» - заметки </a:t>
            </a:r>
            <a:r>
              <a:rPr sz="3200" spc="-5" dirty="0">
                <a:solidFill>
                  <a:srgbClr val="001F5F"/>
                </a:solidFill>
              </a:rPr>
              <a:t>на</a:t>
            </a:r>
            <a:r>
              <a:rPr sz="3200" spc="-95" dirty="0">
                <a:solidFill>
                  <a:srgbClr val="001F5F"/>
                </a:solidFill>
              </a:rPr>
              <a:t> </a:t>
            </a:r>
            <a:r>
              <a:rPr sz="3200" spc="-10" dirty="0">
                <a:solidFill>
                  <a:srgbClr val="001F5F"/>
                </a:solidFill>
              </a:rPr>
              <a:t>полях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1725167" y="2785872"/>
            <a:ext cx="10273284" cy="3014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72792" y="2794761"/>
          <a:ext cx="10165714" cy="290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9405"/>
                <a:gridCol w="7306309"/>
              </a:tblGrid>
              <a:tr h="5861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525780" algn="l"/>
                        </a:tabLst>
                      </a:pP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V	</a:t>
                      </a:r>
                      <a:r>
                        <a:rPr sz="28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(галочка)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известно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─</a:t>
                      </a:r>
                      <a:r>
                        <a:rPr sz="32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(минус)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противоречит</a:t>
                      </a:r>
                      <a:r>
                        <a:rPr sz="3200" b="1" spc="-2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представлению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(плюс)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является </a:t>
                      </a: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интересным и</a:t>
                      </a:r>
                      <a:r>
                        <a:rPr sz="3200" b="1" spc="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неожиданным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436245" algn="l"/>
                        </a:tabLst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!	</a:t>
                      </a:r>
                      <a:r>
                        <a:rPr sz="2800" b="1" spc="-1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(воскл.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знак)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понравилось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?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(вопрос)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3200" b="1" spc="-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желание 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узнать</a:t>
                      </a:r>
                      <a:r>
                        <a:rPr sz="3200" b="1" spc="-40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5" dirty="0">
                          <a:solidFill>
                            <a:srgbClr val="1F3863"/>
                          </a:solidFill>
                          <a:latin typeface="Times New Roman"/>
                          <a:cs typeface="Times New Roman"/>
                        </a:rPr>
                        <a:t>больше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519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7325" y="998219"/>
            <a:ext cx="1570608" cy="14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8488" y="1126617"/>
            <a:ext cx="356742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001F5F"/>
                </a:solidFill>
              </a:rPr>
              <a:t>«Двойной</a:t>
            </a:r>
            <a:r>
              <a:rPr sz="3100" spc="-50" dirty="0">
                <a:solidFill>
                  <a:srgbClr val="001F5F"/>
                </a:solidFill>
              </a:rPr>
              <a:t> </a:t>
            </a:r>
            <a:r>
              <a:rPr sz="3100" spc="-5" dirty="0">
                <a:solidFill>
                  <a:srgbClr val="001F5F"/>
                </a:solidFill>
              </a:rPr>
              <a:t>дневник»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2082545" y="2071573"/>
            <a:ext cx="77184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Заполните </a:t>
            </a:r>
            <a:r>
              <a:rPr sz="31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таблицу своими</a:t>
            </a:r>
            <a:r>
              <a:rPr sz="31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наблюдениями:</a:t>
            </a:r>
            <a:endParaRPr sz="31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1962" y="2874264"/>
          <a:ext cx="11067415" cy="3410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4660"/>
                <a:gridCol w="5532755"/>
              </a:tblGrid>
              <a:tr h="1617345">
                <a:tc>
                  <a:txBody>
                    <a:bodyPr/>
                    <a:lstStyle/>
                    <a:p>
                      <a:pPr marL="327660" marR="309245" algn="ctr">
                        <a:lnSpc>
                          <a:spcPts val="3960"/>
                        </a:lnSpc>
                        <a:spcBef>
                          <a:spcPts val="65"/>
                        </a:spcBef>
                      </a:pPr>
                      <a:r>
                        <a:rPr sz="3300" i="1" spc="-3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Что </a:t>
                      </a:r>
                      <a:r>
                        <a:rPr sz="3300" i="1" spc="-4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привлекло </a:t>
                      </a:r>
                      <a:r>
                        <a:rPr sz="3300" i="1" spc="-48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мое </a:t>
                      </a:r>
                      <a:r>
                        <a:rPr sz="3300" i="1" spc="-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внимание </a:t>
                      </a:r>
                      <a:r>
                        <a:rPr sz="3300" i="1" spc="-5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  </a:t>
                      </a:r>
                      <a:r>
                        <a:rPr sz="3300" i="1" spc="-5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тексте? </a:t>
                      </a:r>
                      <a:r>
                        <a:rPr sz="3300" i="1" spc="-4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Ключевые</a:t>
                      </a:r>
                      <a:r>
                        <a:rPr sz="3300" i="1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i="1" spc="-4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слова</a:t>
                      </a:r>
                      <a:endParaRPr sz="3300" dirty="0">
                        <a:latin typeface="Arial"/>
                        <a:cs typeface="Arial"/>
                      </a:endParaRPr>
                    </a:p>
                    <a:p>
                      <a:pPr marL="12700" algn="ctr">
                        <a:lnSpc>
                          <a:spcPts val="3829"/>
                        </a:lnSpc>
                      </a:pPr>
                      <a:r>
                        <a:rPr sz="3300" i="1" spc="-3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(понятия, </a:t>
                      </a:r>
                      <a:r>
                        <a:rPr sz="3300" i="1" spc="-5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даты </a:t>
                      </a:r>
                      <a:r>
                        <a:rPr sz="3300" i="1" spc="-3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3300" i="1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i="1" spc="-3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т.д.)</a:t>
                      </a:r>
                      <a:endParaRPr sz="3300" dirty="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4285">
                        <a:lnSpc>
                          <a:spcPts val="3895"/>
                        </a:lnSpc>
                      </a:pPr>
                      <a:r>
                        <a:rPr sz="3300" i="1" spc="-2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Мои</a:t>
                      </a:r>
                      <a:r>
                        <a:rPr sz="3300" i="1" spc="-1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i="1" spc="-3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комментарии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</a:tr>
              <a:tr h="1793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853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64077" y="1382902"/>
          <a:ext cx="8126730" cy="192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385"/>
                <a:gridCol w="1349375"/>
                <a:gridCol w="1527175"/>
                <a:gridCol w="1487805"/>
                <a:gridCol w="2713990"/>
              </a:tblGrid>
              <a:tr h="77724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3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Кто?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Что?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5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Когда?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Где?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32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Почему?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149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9647" y="886790"/>
            <a:ext cx="3462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001F5F"/>
                </a:solidFill>
              </a:rPr>
              <a:t>«Сюжетная</a:t>
            </a:r>
            <a:r>
              <a:rPr sz="2800" spc="-3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таблица»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59409" y="3181553"/>
            <a:ext cx="2545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Таблица-синтез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6120" y="3724402"/>
          <a:ext cx="8495030" cy="2663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0850"/>
                <a:gridCol w="2793365"/>
                <a:gridCol w="2710815"/>
              </a:tblGrid>
              <a:tr h="1627505">
                <a:tc>
                  <a:txBody>
                    <a:bodyPr/>
                    <a:lstStyle/>
                    <a:p>
                      <a:pPr marL="287020" marR="267335" indent="622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Ключевые слова  (моменты)</a:t>
                      </a:r>
                      <a:r>
                        <a:rPr sz="24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текста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18745" indent="398780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970405" algn="l"/>
                        </a:tabLst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Выписки	из 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текста</a:t>
                      </a:r>
                      <a:r>
                        <a:rPr sz="2400" b="1" spc="-6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(связанные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75970" marR="446405" indent="-309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b="1" spc="-7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ключевыми  словами)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393700" indent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615440" algn="l"/>
                        </a:tabLst>
                      </a:pP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Почему	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эта 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цитата</a:t>
                      </a:r>
                      <a:r>
                        <a:rPr sz="24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важна 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(мысли,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рассуждения)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036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62470" y="1127633"/>
            <a:ext cx="1880997" cy="188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6218" y="4054728"/>
            <a:ext cx="3238373" cy="1812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607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400" y="895933"/>
            <a:ext cx="10911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92500" algn="l"/>
              </a:tabLst>
            </a:pPr>
            <a:r>
              <a:rPr sz="4400" spc="-5" dirty="0">
                <a:solidFill>
                  <a:srgbClr val="001F5F"/>
                </a:solidFill>
              </a:rPr>
              <a:t>Обобщение</a:t>
            </a:r>
            <a:r>
              <a:rPr sz="4400" spc="-20" dirty="0">
                <a:solidFill>
                  <a:srgbClr val="001F5F"/>
                </a:solidFill>
              </a:rPr>
              <a:t> </a:t>
            </a:r>
            <a:r>
              <a:rPr sz="4400" dirty="0">
                <a:solidFill>
                  <a:srgbClr val="001F5F"/>
                </a:solidFill>
              </a:rPr>
              <a:t>и	</a:t>
            </a:r>
            <a:r>
              <a:rPr sz="4400" spc="-10" dirty="0">
                <a:solidFill>
                  <a:srgbClr val="001F5F"/>
                </a:solidFill>
              </a:rPr>
              <a:t>систематизация</a:t>
            </a:r>
            <a:r>
              <a:rPr sz="4400" spc="-110" dirty="0">
                <a:solidFill>
                  <a:srgbClr val="001F5F"/>
                </a:solidFill>
              </a:rPr>
              <a:t> </a:t>
            </a:r>
            <a:r>
              <a:rPr sz="4400" spc="-10" dirty="0">
                <a:solidFill>
                  <a:srgbClr val="001F5F"/>
                </a:solidFill>
              </a:rPr>
              <a:t>информации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93800" y="2382329"/>
            <a:ext cx="7543800" cy="857250"/>
          </a:xfrm>
          <a:custGeom>
            <a:avLst/>
            <a:gdLst/>
            <a:ahLst/>
            <a:cxnLst/>
            <a:rect l="l" t="t" r="r" b="b"/>
            <a:pathLst>
              <a:path w="7543800" h="857250">
                <a:moveTo>
                  <a:pt x="0" y="856805"/>
                </a:moveTo>
                <a:lnTo>
                  <a:pt x="7543800" y="856805"/>
                </a:lnTo>
                <a:lnTo>
                  <a:pt x="7543800" y="0"/>
                </a:lnTo>
                <a:lnTo>
                  <a:pt x="0" y="0"/>
                </a:lnTo>
                <a:lnTo>
                  <a:pt x="0" y="85680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3800" y="2382329"/>
            <a:ext cx="7543800" cy="857250"/>
          </a:xfrm>
          <a:custGeom>
            <a:avLst/>
            <a:gdLst/>
            <a:ahLst/>
            <a:cxnLst/>
            <a:rect l="l" t="t" r="r" b="b"/>
            <a:pathLst>
              <a:path w="7543800" h="857250">
                <a:moveTo>
                  <a:pt x="0" y="856805"/>
                </a:moveTo>
                <a:lnTo>
                  <a:pt x="7543800" y="856805"/>
                </a:lnTo>
                <a:lnTo>
                  <a:pt x="7543800" y="0"/>
                </a:lnTo>
                <a:lnTo>
                  <a:pt x="0" y="0"/>
                </a:lnTo>
                <a:lnTo>
                  <a:pt x="0" y="856805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0989" y="1880489"/>
            <a:ext cx="5280660" cy="1003935"/>
          </a:xfrm>
          <a:custGeom>
            <a:avLst/>
            <a:gdLst/>
            <a:ahLst/>
            <a:cxnLst/>
            <a:rect l="l" t="t" r="r" b="b"/>
            <a:pathLst>
              <a:path w="5280659" h="1003935">
                <a:moveTo>
                  <a:pt x="5113401" y="0"/>
                </a:moveTo>
                <a:lnTo>
                  <a:pt x="167259" y="0"/>
                </a:lnTo>
                <a:lnTo>
                  <a:pt x="122810" y="5978"/>
                </a:lnTo>
                <a:lnTo>
                  <a:pt x="82860" y="22850"/>
                </a:lnTo>
                <a:lnTo>
                  <a:pt x="49006" y="49022"/>
                </a:lnTo>
                <a:lnTo>
                  <a:pt x="22845" y="82898"/>
                </a:lnTo>
                <a:lnTo>
                  <a:pt x="5977" y="122884"/>
                </a:lnTo>
                <a:lnTo>
                  <a:pt x="0" y="167386"/>
                </a:lnTo>
                <a:lnTo>
                  <a:pt x="0" y="836422"/>
                </a:lnTo>
                <a:lnTo>
                  <a:pt x="5977" y="880914"/>
                </a:lnTo>
                <a:lnTo>
                  <a:pt x="22845" y="920876"/>
                </a:lnTo>
                <a:lnTo>
                  <a:pt x="49006" y="954722"/>
                </a:lnTo>
                <a:lnTo>
                  <a:pt x="82860" y="980863"/>
                </a:lnTo>
                <a:lnTo>
                  <a:pt x="122810" y="997712"/>
                </a:lnTo>
                <a:lnTo>
                  <a:pt x="167259" y="1003681"/>
                </a:lnTo>
                <a:lnTo>
                  <a:pt x="5113401" y="1003681"/>
                </a:lnTo>
                <a:lnTo>
                  <a:pt x="5157849" y="997712"/>
                </a:lnTo>
                <a:lnTo>
                  <a:pt x="5197799" y="980863"/>
                </a:lnTo>
                <a:lnTo>
                  <a:pt x="5231653" y="954722"/>
                </a:lnTo>
                <a:lnTo>
                  <a:pt x="5257814" y="920876"/>
                </a:lnTo>
                <a:lnTo>
                  <a:pt x="5274682" y="880914"/>
                </a:lnTo>
                <a:lnTo>
                  <a:pt x="5280660" y="836422"/>
                </a:lnTo>
                <a:lnTo>
                  <a:pt x="5280660" y="167386"/>
                </a:lnTo>
                <a:lnTo>
                  <a:pt x="5274682" y="122884"/>
                </a:lnTo>
                <a:lnTo>
                  <a:pt x="5257814" y="82898"/>
                </a:lnTo>
                <a:lnTo>
                  <a:pt x="5231653" y="49022"/>
                </a:lnTo>
                <a:lnTo>
                  <a:pt x="5197799" y="22850"/>
                </a:lnTo>
                <a:lnTo>
                  <a:pt x="5157849" y="5978"/>
                </a:lnTo>
                <a:lnTo>
                  <a:pt x="511340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0989" y="1880489"/>
            <a:ext cx="5280660" cy="1003935"/>
          </a:xfrm>
          <a:custGeom>
            <a:avLst/>
            <a:gdLst/>
            <a:ahLst/>
            <a:cxnLst/>
            <a:rect l="l" t="t" r="r" b="b"/>
            <a:pathLst>
              <a:path w="5280659" h="1003935">
                <a:moveTo>
                  <a:pt x="0" y="167386"/>
                </a:moveTo>
                <a:lnTo>
                  <a:pt x="5977" y="122884"/>
                </a:lnTo>
                <a:lnTo>
                  <a:pt x="22845" y="82898"/>
                </a:lnTo>
                <a:lnTo>
                  <a:pt x="49006" y="49021"/>
                </a:lnTo>
                <a:lnTo>
                  <a:pt x="82860" y="22850"/>
                </a:lnTo>
                <a:lnTo>
                  <a:pt x="122810" y="5978"/>
                </a:lnTo>
                <a:lnTo>
                  <a:pt x="167259" y="0"/>
                </a:lnTo>
                <a:lnTo>
                  <a:pt x="5113401" y="0"/>
                </a:lnTo>
                <a:lnTo>
                  <a:pt x="5157849" y="5978"/>
                </a:lnTo>
                <a:lnTo>
                  <a:pt x="5197799" y="22850"/>
                </a:lnTo>
                <a:lnTo>
                  <a:pt x="5231653" y="49022"/>
                </a:lnTo>
                <a:lnTo>
                  <a:pt x="5257814" y="82898"/>
                </a:lnTo>
                <a:lnTo>
                  <a:pt x="5274682" y="122884"/>
                </a:lnTo>
                <a:lnTo>
                  <a:pt x="5280660" y="167386"/>
                </a:lnTo>
                <a:lnTo>
                  <a:pt x="5280660" y="836422"/>
                </a:lnTo>
                <a:lnTo>
                  <a:pt x="5274682" y="880914"/>
                </a:lnTo>
                <a:lnTo>
                  <a:pt x="5257814" y="920876"/>
                </a:lnTo>
                <a:lnTo>
                  <a:pt x="5231653" y="954722"/>
                </a:lnTo>
                <a:lnTo>
                  <a:pt x="5197799" y="980863"/>
                </a:lnTo>
                <a:lnTo>
                  <a:pt x="5157849" y="997712"/>
                </a:lnTo>
                <a:lnTo>
                  <a:pt x="5113401" y="1003681"/>
                </a:lnTo>
                <a:lnTo>
                  <a:pt x="167259" y="1003681"/>
                </a:lnTo>
                <a:lnTo>
                  <a:pt x="122810" y="997712"/>
                </a:lnTo>
                <a:lnTo>
                  <a:pt x="82860" y="980863"/>
                </a:lnTo>
                <a:lnTo>
                  <a:pt x="49006" y="954722"/>
                </a:lnTo>
                <a:lnTo>
                  <a:pt x="22845" y="920876"/>
                </a:lnTo>
                <a:lnTo>
                  <a:pt x="5977" y="880914"/>
                </a:lnTo>
                <a:lnTo>
                  <a:pt x="0" y="836422"/>
                </a:lnTo>
                <a:lnTo>
                  <a:pt x="0" y="16738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3800" y="3924617"/>
            <a:ext cx="7543800" cy="857250"/>
          </a:xfrm>
          <a:custGeom>
            <a:avLst/>
            <a:gdLst/>
            <a:ahLst/>
            <a:cxnLst/>
            <a:rect l="l" t="t" r="r" b="b"/>
            <a:pathLst>
              <a:path w="7543800" h="857250">
                <a:moveTo>
                  <a:pt x="0" y="856805"/>
                </a:moveTo>
                <a:lnTo>
                  <a:pt x="7543800" y="856805"/>
                </a:lnTo>
                <a:lnTo>
                  <a:pt x="7543800" y="0"/>
                </a:lnTo>
                <a:lnTo>
                  <a:pt x="0" y="0"/>
                </a:lnTo>
                <a:lnTo>
                  <a:pt x="0" y="85680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3800" y="3924617"/>
            <a:ext cx="7543800" cy="857250"/>
          </a:xfrm>
          <a:custGeom>
            <a:avLst/>
            <a:gdLst/>
            <a:ahLst/>
            <a:cxnLst/>
            <a:rect l="l" t="t" r="r" b="b"/>
            <a:pathLst>
              <a:path w="7543800" h="857250">
                <a:moveTo>
                  <a:pt x="0" y="856805"/>
                </a:moveTo>
                <a:lnTo>
                  <a:pt x="7543800" y="856805"/>
                </a:lnTo>
                <a:lnTo>
                  <a:pt x="7543800" y="0"/>
                </a:lnTo>
                <a:lnTo>
                  <a:pt x="0" y="0"/>
                </a:lnTo>
                <a:lnTo>
                  <a:pt x="0" y="856805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0989" y="3422777"/>
            <a:ext cx="5280660" cy="1003935"/>
          </a:xfrm>
          <a:custGeom>
            <a:avLst/>
            <a:gdLst/>
            <a:ahLst/>
            <a:cxnLst/>
            <a:rect l="l" t="t" r="r" b="b"/>
            <a:pathLst>
              <a:path w="5280659" h="1003935">
                <a:moveTo>
                  <a:pt x="5113401" y="0"/>
                </a:moveTo>
                <a:lnTo>
                  <a:pt x="167259" y="0"/>
                </a:lnTo>
                <a:lnTo>
                  <a:pt x="122810" y="5977"/>
                </a:lnTo>
                <a:lnTo>
                  <a:pt x="82860" y="22845"/>
                </a:lnTo>
                <a:lnTo>
                  <a:pt x="49006" y="49006"/>
                </a:lnTo>
                <a:lnTo>
                  <a:pt x="22845" y="82860"/>
                </a:lnTo>
                <a:lnTo>
                  <a:pt x="5977" y="122810"/>
                </a:lnTo>
                <a:lnTo>
                  <a:pt x="0" y="167259"/>
                </a:lnTo>
                <a:lnTo>
                  <a:pt x="0" y="836422"/>
                </a:lnTo>
                <a:lnTo>
                  <a:pt x="5977" y="880870"/>
                </a:lnTo>
                <a:lnTo>
                  <a:pt x="22845" y="920820"/>
                </a:lnTo>
                <a:lnTo>
                  <a:pt x="49006" y="954674"/>
                </a:lnTo>
                <a:lnTo>
                  <a:pt x="82860" y="980835"/>
                </a:lnTo>
                <a:lnTo>
                  <a:pt x="122810" y="997703"/>
                </a:lnTo>
                <a:lnTo>
                  <a:pt x="167259" y="1003681"/>
                </a:lnTo>
                <a:lnTo>
                  <a:pt x="5113401" y="1003681"/>
                </a:lnTo>
                <a:lnTo>
                  <a:pt x="5157849" y="997703"/>
                </a:lnTo>
                <a:lnTo>
                  <a:pt x="5197799" y="980835"/>
                </a:lnTo>
                <a:lnTo>
                  <a:pt x="5231653" y="954674"/>
                </a:lnTo>
                <a:lnTo>
                  <a:pt x="5257814" y="920820"/>
                </a:lnTo>
                <a:lnTo>
                  <a:pt x="5274682" y="880870"/>
                </a:lnTo>
                <a:lnTo>
                  <a:pt x="5280660" y="836422"/>
                </a:lnTo>
                <a:lnTo>
                  <a:pt x="5280660" y="167259"/>
                </a:lnTo>
                <a:lnTo>
                  <a:pt x="5274682" y="122810"/>
                </a:lnTo>
                <a:lnTo>
                  <a:pt x="5257814" y="82860"/>
                </a:lnTo>
                <a:lnTo>
                  <a:pt x="5231653" y="49006"/>
                </a:lnTo>
                <a:lnTo>
                  <a:pt x="5197799" y="22845"/>
                </a:lnTo>
                <a:lnTo>
                  <a:pt x="5157849" y="5977"/>
                </a:lnTo>
                <a:lnTo>
                  <a:pt x="511340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0989" y="3422777"/>
            <a:ext cx="5280660" cy="1003935"/>
          </a:xfrm>
          <a:custGeom>
            <a:avLst/>
            <a:gdLst/>
            <a:ahLst/>
            <a:cxnLst/>
            <a:rect l="l" t="t" r="r" b="b"/>
            <a:pathLst>
              <a:path w="5280659" h="1003935">
                <a:moveTo>
                  <a:pt x="0" y="167259"/>
                </a:moveTo>
                <a:lnTo>
                  <a:pt x="5977" y="122810"/>
                </a:lnTo>
                <a:lnTo>
                  <a:pt x="22845" y="82860"/>
                </a:lnTo>
                <a:lnTo>
                  <a:pt x="49006" y="49006"/>
                </a:lnTo>
                <a:lnTo>
                  <a:pt x="82860" y="22845"/>
                </a:lnTo>
                <a:lnTo>
                  <a:pt x="122810" y="5977"/>
                </a:lnTo>
                <a:lnTo>
                  <a:pt x="167259" y="0"/>
                </a:lnTo>
                <a:lnTo>
                  <a:pt x="5113401" y="0"/>
                </a:lnTo>
                <a:lnTo>
                  <a:pt x="5157849" y="5977"/>
                </a:lnTo>
                <a:lnTo>
                  <a:pt x="5197799" y="22845"/>
                </a:lnTo>
                <a:lnTo>
                  <a:pt x="5231653" y="49006"/>
                </a:lnTo>
                <a:lnTo>
                  <a:pt x="5257814" y="82860"/>
                </a:lnTo>
                <a:lnTo>
                  <a:pt x="5274682" y="122810"/>
                </a:lnTo>
                <a:lnTo>
                  <a:pt x="5280660" y="167259"/>
                </a:lnTo>
                <a:lnTo>
                  <a:pt x="5280660" y="836422"/>
                </a:lnTo>
                <a:lnTo>
                  <a:pt x="5274682" y="880870"/>
                </a:lnTo>
                <a:lnTo>
                  <a:pt x="5257814" y="920820"/>
                </a:lnTo>
                <a:lnTo>
                  <a:pt x="5231653" y="954674"/>
                </a:lnTo>
                <a:lnTo>
                  <a:pt x="5197799" y="980835"/>
                </a:lnTo>
                <a:lnTo>
                  <a:pt x="5157849" y="997703"/>
                </a:lnTo>
                <a:lnTo>
                  <a:pt x="5113401" y="1003681"/>
                </a:lnTo>
                <a:lnTo>
                  <a:pt x="167259" y="1003681"/>
                </a:lnTo>
                <a:lnTo>
                  <a:pt x="122810" y="997703"/>
                </a:lnTo>
                <a:lnTo>
                  <a:pt x="82860" y="980835"/>
                </a:lnTo>
                <a:lnTo>
                  <a:pt x="49006" y="954674"/>
                </a:lnTo>
                <a:lnTo>
                  <a:pt x="22845" y="920820"/>
                </a:lnTo>
                <a:lnTo>
                  <a:pt x="5977" y="880870"/>
                </a:lnTo>
                <a:lnTo>
                  <a:pt x="0" y="836422"/>
                </a:lnTo>
                <a:lnTo>
                  <a:pt x="0" y="167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800" y="5466854"/>
            <a:ext cx="7543800" cy="857250"/>
          </a:xfrm>
          <a:custGeom>
            <a:avLst/>
            <a:gdLst/>
            <a:ahLst/>
            <a:cxnLst/>
            <a:rect l="l" t="t" r="r" b="b"/>
            <a:pathLst>
              <a:path w="7543800" h="857250">
                <a:moveTo>
                  <a:pt x="0" y="856805"/>
                </a:moveTo>
                <a:lnTo>
                  <a:pt x="7543800" y="856805"/>
                </a:lnTo>
                <a:lnTo>
                  <a:pt x="7543800" y="0"/>
                </a:lnTo>
                <a:lnTo>
                  <a:pt x="0" y="0"/>
                </a:lnTo>
                <a:lnTo>
                  <a:pt x="0" y="85680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3800" y="5466854"/>
            <a:ext cx="7543800" cy="857250"/>
          </a:xfrm>
          <a:custGeom>
            <a:avLst/>
            <a:gdLst/>
            <a:ahLst/>
            <a:cxnLst/>
            <a:rect l="l" t="t" r="r" b="b"/>
            <a:pathLst>
              <a:path w="7543800" h="857250">
                <a:moveTo>
                  <a:pt x="0" y="856805"/>
                </a:moveTo>
                <a:lnTo>
                  <a:pt x="7543800" y="856805"/>
                </a:lnTo>
                <a:lnTo>
                  <a:pt x="7543800" y="0"/>
                </a:lnTo>
                <a:lnTo>
                  <a:pt x="0" y="0"/>
                </a:lnTo>
                <a:lnTo>
                  <a:pt x="0" y="856805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0989" y="4965065"/>
            <a:ext cx="5280660" cy="1003935"/>
          </a:xfrm>
          <a:custGeom>
            <a:avLst/>
            <a:gdLst/>
            <a:ahLst/>
            <a:cxnLst/>
            <a:rect l="l" t="t" r="r" b="b"/>
            <a:pathLst>
              <a:path w="5280659" h="1003935">
                <a:moveTo>
                  <a:pt x="5113401" y="0"/>
                </a:moveTo>
                <a:lnTo>
                  <a:pt x="167259" y="0"/>
                </a:lnTo>
                <a:lnTo>
                  <a:pt x="122810" y="5968"/>
                </a:lnTo>
                <a:lnTo>
                  <a:pt x="82860" y="22817"/>
                </a:lnTo>
                <a:lnTo>
                  <a:pt x="49006" y="48958"/>
                </a:lnTo>
                <a:lnTo>
                  <a:pt x="22845" y="82804"/>
                </a:lnTo>
                <a:lnTo>
                  <a:pt x="5977" y="122766"/>
                </a:lnTo>
                <a:lnTo>
                  <a:pt x="0" y="167259"/>
                </a:lnTo>
                <a:lnTo>
                  <a:pt x="0" y="836345"/>
                </a:lnTo>
                <a:lnTo>
                  <a:pt x="5977" y="880817"/>
                </a:lnTo>
                <a:lnTo>
                  <a:pt x="22845" y="920779"/>
                </a:lnTo>
                <a:lnTo>
                  <a:pt x="49006" y="954635"/>
                </a:lnTo>
                <a:lnTo>
                  <a:pt x="82860" y="980791"/>
                </a:lnTo>
                <a:lnTo>
                  <a:pt x="122810" y="997654"/>
                </a:lnTo>
                <a:lnTo>
                  <a:pt x="167259" y="1003630"/>
                </a:lnTo>
                <a:lnTo>
                  <a:pt x="5113401" y="1003630"/>
                </a:lnTo>
                <a:lnTo>
                  <a:pt x="5157849" y="997654"/>
                </a:lnTo>
                <a:lnTo>
                  <a:pt x="5197799" y="980791"/>
                </a:lnTo>
                <a:lnTo>
                  <a:pt x="5231653" y="954635"/>
                </a:lnTo>
                <a:lnTo>
                  <a:pt x="5257814" y="920779"/>
                </a:lnTo>
                <a:lnTo>
                  <a:pt x="5274682" y="880817"/>
                </a:lnTo>
                <a:lnTo>
                  <a:pt x="5280660" y="836345"/>
                </a:lnTo>
                <a:lnTo>
                  <a:pt x="5280660" y="167259"/>
                </a:lnTo>
                <a:lnTo>
                  <a:pt x="5274682" y="122766"/>
                </a:lnTo>
                <a:lnTo>
                  <a:pt x="5257814" y="82804"/>
                </a:lnTo>
                <a:lnTo>
                  <a:pt x="5231653" y="48958"/>
                </a:lnTo>
                <a:lnTo>
                  <a:pt x="5197799" y="22817"/>
                </a:lnTo>
                <a:lnTo>
                  <a:pt x="5157849" y="5968"/>
                </a:lnTo>
                <a:lnTo>
                  <a:pt x="511340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0989" y="4965065"/>
            <a:ext cx="5280660" cy="1003935"/>
          </a:xfrm>
          <a:custGeom>
            <a:avLst/>
            <a:gdLst/>
            <a:ahLst/>
            <a:cxnLst/>
            <a:rect l="l" t="t" r="r" b="b"/>
            <a:pathLst>
              <a:path w="5280659" h="1003935">
                <a:moveTo>
                  <a:pt x="0" y="167259"/>
                </a:moveTo>
                <a:lnTo>
                  <a:pt x="5977" y="122766"/>
                </a:lnTo>
                <a:lnTo>
                  <a:pt x="22845" y="82804"/>
                </a:lnTo>
                <a:lnTo>
                  <a:pt x="49006" y="48958"/>
                </a:lnTo>
                <a:lnTo>
                  <a:pt x="82860" y="22817"/>
                </a:lnTo>
                <a:lnTo>
                  <a:pt x="122810" y="5968"/>
                </a:lnTo>
                <a:lnTo>
                  <a:pt x="167259" y="0"/>
                </a:lnTo>
                <a:lnTo>
                  <a:pt x="5113401" y="0"/>
                </a:lnTo>
                <a:lnTo>
                  <a:pt x="5157849" y="5968"/>
                </a:lnTo>
                <a:lnTo>
                  <a:pt x="5197799" y="22817"/>
                </a:lnTo>
                <a:lnTo>
                  <a:pt x="5231653" y="48958"/>
                </a:lnTo>
                <a:lnTo>
                  <a:pt x="5257814" y="82804"/>
                </a:lnTo>
                <a:lnTo>
                  <a:pt x="5274682" y="122766"/>
                </a:lnTo>
                <a:lnTo>
                  <a:pt x="5280660" y="167259"/>
                </a:lnTo>
                <a:lnTo>
                  <a:pt x="5280660" y="836345"/>
                </a:lnTo>
                <a:lnTo>
                  <a:pt x="5274682" y="880817"/>
                </a:lnTo>
                <a:lnTo>
                  <a:pt x="5257814" y="920779"/>
                </a:lnTo>
                <a:lnTo>
                  <a:pt x="5231653" y="954635"/>
                </a:lnTo>
                <a:lnTo>
                  <a:pt x="5197799" y="980791"/>
                </a:lnTo>
                <a:lnTo>
                  <a:pt x="5157849" y="997654"/>
                </a:lnTo>
                <a:lnTo>
                  <a:pt x="5113401" y="1003630"/>
                </a:lnTo>
                <a:lnTo>
                  <a:pt x="167259" y="1003630"/>
                </a:lnTo>
                <a:lnTo>
                  <a:pt x="122810" y="997654"/>
                </a:lnTo>
                <a:lnTo>
                  <a:pt x="82860" y="980791"/>
                </a:lnTo>
                <a:lnTo>
                  <a:pt x="49006" y="954635"/>
                </a:lnTo>
                <a:lnTo>
                  <a:pt x="22845" y="920779"/>
                </a:lnTo>
                <a:lnTo>
                  <a:pt x="5977" y="880817"/>
                </a:lnTo>
                <a:lnTo>
                  <a:pt x="0" y="836345"/>
                </a:lnTo>
                <a:lnTo>
                  <a:pt x="0" y="16725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07210" y="2051430"/>
            <a:ext cx="3712210" cy="3659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Кластер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ts val="12150"/>
              </a:lnSpc>
              <a:spcBef>
                <a:spcPts val="1705"/>
              </a:spcBef>
            </a:pP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Денотатный</a:t>
            </a:r>
            <a:r>
              <a:rPr sz="36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граф 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Интеллект-карта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15400" y="1652054"/>
            <a:ext cx="2805811" cy="4886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923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6825" y="861821"/>
            <a:ext cx="17265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1F5F"/>
                </a:solidFill>
              </a:rPr>
              <a:t>Кластер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967483" y="4123563"/>
            <a:ext cx="1906270" cy="2137410"/>
          </a:xfrm>
          <a:custGeom>
            <a:avLst/>
            <a:gdLst/>
            <a:ahLst/>
            <a:cxnLst/>
            <a:rect l="l" t="t" r="r" b="b"/>
            <a:pathLst>
              <a:path w="1906270" h="2137410">
                <a:moveTo>
                  <a:pt x="952881" y="573786"/>
                </a:moveTo>
                <a:lnTo>
                  <a:pt x="1281303" y="0"/>
                </a:lnTo>
                <a:lnTo>
                  <a:pt x="1248918" y="526795"/>
                </a:lnTo>
                <a:lnTo>
                  <a:pt x="1621663" y="440944"/>
                </a:lnTo>
                <a:lnTo>
                  <a:pt x="1473581" y="723645"/>
                </a:lnTo>
                <a:lnTo>
                  <a:pt x="1861439" y="804926"/>
                </a:lnTo>
                <a:lnTo>
                  <a:pt x="1553464" y="1036319"/>
                </a:lnTo>
                <a:lnTo>
                  <a:pt x="1905762" y="1314704"/>
                </a:lnTo>
                <a:lnTo>
                  <a:pt x="1485519" y="1280287"/>
                </a:lnTo>
                <a:lnTo>
                  <a:pt x="1600962" y="1790077"/>
                </a:lnTo>
                <a:lnTo>
                  <a:pt x="1236980" y="1430147"/>
                </a:lnTo>
                <a:lnTo>
                  <a:pt x="1168781" y="1952523"/>
                </a:lnTo>
                <a:lnTo>
                  <a:pt x="929259" y="1477479"/>
                </a:lnTo>
                <a:lnTo>
                  <a:pt x="748665" y="2136813"/>
                </a:lnTo>
                <a:lnTo>
                  <a:pt x="680720" y="1545932"/>
                </a:lnTo>
                <a:lnTo>
                  <a:pt x="420116" y="1742795"/>
                </a:lnTo>
                <a:lnTo>
                  <a:pt x="499999" y="1378712"/>
                </a:lnTo>
                <a:lnTo>
                  <a:pt x="11938" y="1443101"/>
                </a:lnTo>
                <a:lnTo>
                  <a:pt x="328422" y="1164844"/>
                </a:lnTo>
                <a:lnTo>
                  <a:pt x="0" y="852297"/>
                </a:lnTo>
                <a:lnTo>
                  <a:pt x="408178" y="753491"/>
                </a:lnTo>
                <a:lnTo>
                  <a:pt x="32639" y="227075"/>
                </a:lnTo>
                <a:lnTo>
                  <a:pt x="645160" y="625220"/>
                </a:lnTo>
                <a:lnTo>
                  <a:pt x="736854" y="227075"/>
                </a:lnTo>
                <a:lnTo>
                  <a:pt x="952881" y="573786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2797" y="3671823"/>
            <a:ext cx="1906270" cy="2137410"/>
          </a:xfrm>
          <a:custGeom>
            <a:avLst/>
            <a:gdLst/>
            <a:ahLst/>
            <a:cxnLst/>
            <a:rect l="l" t="t" r="r" b="b"/>
            <a:pathLst>
              <a:path w="1906270" h="2137410">
                <a:moveTo>
                  <a:pt x="952880" y="573786"/>
                </a:moveTo>
                <a:lnTo>
                  <a:pt x="1281302" y="0"/>
                </a:lnTo>
                <a:lnTo>
                  <a:pt x="1248918" y="526795"/>
                </a:lnTo>
                <a:lnTo>
                  <a:pt x="1621662" y="440944"/>
                </a:lnTo>
                <a:lnTo>
                  <a:pt x="1473580" y="723645"/>
                </a:lnTo>
                <a:lnTo>
                  <a:pt x="1861438" y="805052"/>
                </a:lnTo>
                <a:lnTo>
                  <a:pt x="1553463" y="1036319"/>
                </a:lnTo>
                <a:lnTo>
                  <a:pt x="1905761" y="1314831"/>
                </a:lnTo>
                <a:lnTo>
                  <a:pt x="1485519" y="1280414"/>
                </a:lnTo>
                <a:lnTo>
                  <a:pt x="1600961" y="1790191"/>
                </a:lnTo>
                <a:lnTo>
                  <a:pt x="1236979" y="1430274"/>
                </a:lnTo>
                <a:lnTo>
                  <a:pt x="1168780" y="1952561"/>
                </a:lnTo>
                <a:lnTo>
                  <a:pt x="929258" y="1477518"/>
                </a:lnTo>
                <a:lnTo>
                  <a:pt x="748665" y="2136863"/>
                </a:lnTo>
                <a:lnTo>
                  <a:pt x="680720" y="1545970"/>
                </a:lnTo>
                <a:lnTo>
                  <a:pt x="420116" y="1742820"/>
                </a:lnTo>
                <a:lnTo>
                  <a:pt x="499999" y="1378839"/>
                </a:lnTo>
                <a:lnTo>
                  <a:pt x="11937" y="1443101"/>
                </a:lnTo>
                <a:lnTo>
                  <a:pt x="328422" y="1164970"/>
                </a:lnTo>
                <a:lnTo>
                  <a:pt x="0" y="852296"/>
                </a:lnTo>
                <a:lnTo>
                  <a:pt x="408177" y="753618"/>
                </a:lnTo>
                <a:lnTo>
                  <a:pt x="32638" y="227075"/>
                </a:lnTo>
                <a:lnTo>
                  <a:pt x="645159" y="625220"/>
                </a:lnTo>
                <a:lnTo>
                  <a:pt x="736853" y="227075"/>
                </a:lnTo>
                <a:lnTo>
                  <a:pt x="952880" y="573786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9121" y="1720214"/>
            <a:ext cx="1906270" cy="2136775"/>
          </a:xfrm>
          <a:custGeom>
            <a:avLst/>
            <a:gdLst/>
            <a:ahLst/>
            <a:cxnLst/>
            <a:rect l="l" t="t" r="r" b="b"/>
            <a:pathLst>
              <a:path w="1906270" h="2136775">
                <a:moveTo>
                  <a:pt x="952880" y="573659"/>
                </a:moveTo>
                <a:lnTo>
                  <a:pt x="1281302" y="0"/>
                </a:lnTo>
                <a:lnTo>
                  <a:pt x="1248917" y="526669"/>
                </a:lnTo>
                <a:lnTo>
                  <a:pt x="1621662" y="440817"/>
                </a:lnTo>
                <a:lnTo>
                  <a:pt x="1473707" y="723646"/>
                </a:lnTo>
                <a:lnTo>
                  <a:pt x="1861438" y="804926"/>
                </a:lnTo>
                <a:lnTo>
                  <a:pt x="1553463" y="1036193"/>
                </a:lnTo>
                <a:lnTo>
                  <a:pt x="1905761" y="1314704"/>
                </a:lnTo>
                <a:lnTo>
                  <a:pt x="1485519" y="1280287"/>
                </a:lnTo>
                <a:lnTo>
                  <a:pt x="1600961" y="1790064"/>
                </a:lnTo>
                <a:lnTo>
                  <a:pt x="1236979" y="1430147"/>
                </a:lnTo>
                <a:lnTo>
                  <a:pt x="1168780" y="1952498"/>
                </a:lnTo>
                <a:lnTo>
                  <a:pt x="929258" y="1477390"/>
                </a:lnTo>
                <a:lnTo>
                  <a:pt x="748664" y="2136775"/>
                </a:lnTo>
                <a:lnTo>
                  <a:pt x="680719" y="1545844"/>
                </a:lnTo>
                <a:lnTo>
                  <a:pt x="420115" y="1742694"/>
                </a:lnTo>
                <a:lnTo>
                  <a:pt x="499999" y="1378712"/>
                </a:lnTo>
                <a:lnTo>
                  <a:pt x="11937" y="1442974"/>
                </a:lnTo>
                <a:lnTo>
                  <a:pt x="328421" y="1164844"/>
                </a:lnTo>
                <a:lnTo>
                  <a:pt x="0" y="852170"/>
                </a:lnTo>
                <a:lnTo>
                  <a:pt x="408304" y="753490"/>
                </a:lnTo>
                <a:lnTo>
                  <a:pt x="32638" y="226949"/>
                </a:lnTo>
                <a:lnTo>
                  <a:pt x="645159" y="625094"/>
                </a:lnTo>
                <a:lnTo>
                  <a:pt x="736980" y="226949"/>
                </a:lnTo>
                <a:lnTo>
                  <a:pt x="952880" y="573659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14244" y="1884426"/>
            <a:ext cx="1906270" cy="2136775"/>
          </a:xfrm>
          <a:custGeom>
            <a:avLst/>
            <a:gdLst/>
            <a:ahLst/>
            <a:cxnLst/>
            <a:rect l="l" t="t" r="r" b="b"/>
            <a:pathLst>
              <a:path w="1906270" h="2136775">
                <a:moveTo>
                  <a:pt x="952881" y="573786"/>
                </a:moveTo>
                <a:lnTo>
                  <a:pt x="1281303" y="0"/>
                </a:lnTo>
                <a:lnTo>
                  <a:pt x="1248918" y="526796"/>
                </a:lnTo>
                <a:lnTo>
                  <a:pt x="1621663" y="440944"/>
                </a:lnTo>
                <a:lnTo>
                  <a:pt x="1473708" y="723646"/>
                </a:lnTo>
                <a:lnTo>
                  <a:pt x="1861439" y="804926"/>
                </a:lnTo>
                <a:lnTo>
                  <a:pt x="1553464" y="1036320"/>
                </a:lnTo>
                <a:lnTo>
                  <a:pt x="1905889" y="1314703"/>
                </a:lnTo>
                <a:lnTo>
                  <a:pt x="1485519" y="1280287"/>
                </a:lnTo>
                <a:lnTo>
                  <a:pt x="1600961" y="1790065"/>
                </a:lnTo>
                <a:lnTo>
                  <a:pt x="1236980" y="1430147"/>
                </a:lnTo>
                <a:lnTo>
                  <a:pt x="1168781" y="1952498"/>
                </a:lnTo>
                <a:lnTo>
                  <a:pt x="929258" y="1477518"/>
                </a:lnTo>
                <a:lnTo>
                  <a:pt x="748665" y="2136775"/>
                </a:lnTo>
                <a:lnTo>
                  <a:pt x="680719" y="1545971"/>
                </a:lnTo>
                <a:lnTo>
                  <a:pt x="420243" y="1742821"/>
                </a:lnTo>
                <a:lnTo>
                  <a:pt x="499999" y="1378712"/>
                </a:lnTo>
                <a:lnTo>
                  <a:pt x="11937" y="1443101"/>
                </a:lnTo>
                <a:lnTo>
                  <a:pt x="328422" y="1164844"/>
                </a:lnTo>
                <a:lnTo>
                  <a:pt x="0" y="852297"/>
                </a:lnTo>
                <a:lnTo>
                  <a:pt x="408305" y="753490"/>
                </a:lnTo>
                <a:lnTo>
                  <a:pt x="32638" y="227075"/>
                </a:lnTo>
                <a:lnTo>
                  <a:pt x="645159" y="625221"/>
                </a:lnTo>
                <a:lnTo>
                  <a:pt x="736981" y="227075"/>
                </a:lnTo>
                <a:lnTo>
                  <a:pt x="952881" y="573786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6590" y="3383026"/>
            <a:ext cx="1577975" cy="1670050"/>
          </a:xfrm>
          <a:custGeom>
            <a:avLst/>
            <a:gdLst/>
            <a:ahLst/>
            <a:cxnLst/>
            <a:rect l="l" t="t" r="r" b="b"/>
            <a:pathLst>
              <a:path w="1577975" h="1670050">
                <a:moveTo>
                  <a:pt x="1522921" y="1616897"/>
                </a:moveTo>
                <a:lnTo>
                  <a:pt x="1497584" y="1640840"/>
                </a:lnTo>
                <a:lnTo>
                  <a:pt x="1577594" y="1670050"/>
                </a:lnTo>
                <a:lnTo>
                  <a:pt x="1564315" y="1626108"/>
                </a:lnTo>
                <a:lnTo>
                  <a:pt x="1531620" y="1626108"/>
                </a:lnTo>
                <a:lnTo>
                  <a:pt x="1522921" y="1616897"/>
                </a:lnTo>
                <a:close/>
              </a:path>
              <a:path w="1577975" h="1670050">
                <a:moveTo>
                  <a:pt x="1527621" y="1612455"/>
                </a:moveTo>
                <a:lnTo>
                  <a:pt x="1522921" y="1616897"/>
                </a:lnTo>
                <a:lnTo>
                  <a:pt x="1531620" y="1626108"/>
                </a:lnTo>
                <a:lnTo>
                  <a:pt x="1536319" y="1621663"/>
                </a:lnTo>
                <a:lnTo>
                  <a:pt x="1527621" y="1612455"/>
                </a:lnTo>
                <a:close/>
              </a:path>
              <a:path w="1577975" h="1670050">
                <a:moveTo>
                  <a:pt x="1552956" y="1588516"/>
                </a:moveTo>
                <a:lnTo>
                  <a:pt x="1527621" y="1612455"/>
                </a:lnTo>
                <a:lnTo>
                  <a:pt x="1536319" y="1621663"/>
                </a:lnTo>
                <a:lnTo>
                  <a:pt x="1531620" y="1626108"/>
                </a:lnTo>
                <a:lnTo>
                  <a:pt x="1564315" y="1626108"/>
                </a:lnTo>
                <a:lnTo>
                  <a:pt x="1552956" y="1588516"/>
                </a:lnTo>
                <a:close/>
              </a:path>
              <a:path w="1577975" h="1670050">
                <a:moveTo>
                  <a:pt x="4572" y="0"/>
                </a:moveTo>
                <a:lnTo>
                  <a:pt x="0" y="4318"/>
                </a:lnTo>
                <a:lnTo>
                  <a:pt x="1522921" y="1616897"/>
                </a:lnTo>
                <a:lnTo>
                  <a:pt x="1527621" y="1612455"/>
                </a:lnTo>
                <a:lnTo>
                  <a:pt x="45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4325" y="2588260"/>
            <a:ext cx="1909445" cy="2447290"/>
          </a:xfrm>
          <a:custGeom>
            <a:avLst/>
            <a:gdLst/>
            <a:ahLst/>
            <a:cxnLst/>
            <a:rect l="l" t="t" r="r" b="b"/>
            <a:pathLst>
              <a:path w="1909445" h="2447290">
                <a:moveTo>
                  <a:pt x="16891" y="2363597"/>
                </a:moveTo>
                <a:lnTo>
                  <a:pt x="0" y="2447163"/>
                </a:lnTo>
                <a:lnTo>
                  <a:pt x="76961" y="2410460"/>
                </a:lnTo>
                <a:lnTo>
                  <a:pt x="62310" y="2399029"/>
                </a:lnTo>
                <a:lnTo>
                  <a:pt x="41528" y="2399029"/>
                </a:lnTo>
                <a:lnTo>
                  <a:pt x="36575" y="2395092"/>
                </a:lnTo>
                <a:lnTo>
                  <a:pt x="44399" y="2385057"/>
                </a:lnTo>
                <a:lnTo>
                  <a:pt x="16891" y="2363597"/>
                </a:lnTo>
                <a:close/>
              </a:path>
              <a:path w="1909445" h="2447290">
                <a:moveTo>
                  <a:pt x="44399" y="2385057"/>
                </a:moveTo>
                <a:lnTo>
                  <a:pt x="36575" y="2395092"/>
                </a:lnTo>
                <a:lnTo>
                  <a:pt x="41528" y="2399029"/>
                </a:lnTo>
                <a:lnTo>
                  <a:pt x="49388" y="2388949"/>
                </a:lnTo>
                <a:lnTo>
                  <a:pt x="44399" y="2385057"/>
                </a:lnTo>
                <a:close/>
              </a:path>
              <a:path w="1909445" h="2447290">
                <a:moveTo>
                  <a:pt x="49388" y="2388949"/>
                </a:moveTo>
                <a:lnTo>
                  <a:pt x="41528" y="2399029"/>
                </a:lnTo>
                <a:lnTo>
                  <a:pt x="62310" y="2399029"/>
                </a:lnTo>
                <a:lnTo>
                  <a:pt x="49388" y="2388949"/>
                </a:lnTo>
                <a:close/>
              </a:path>
              <a:path w="1909445" h="2447290">
                <a:moveTo>
                  <a:pt x="1903856" y="0"/>
                </a:moveTo>
                <a:lnTo>
                  <a:pt x="44399" y="2385057"/>
                </a:lnTo>
                <a:lnTo>
                  <a:pt x="49388" y="2388949"/>
                </a:lnTo>
                <a:lnTo>
                  <a:pt x="1908936" y="3937"/>
                </a:lnTo>
                <a:lnTo>
                  <a:pt x="190385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5491" y="3245866"/>
            <a:ext cx="114300" cy="1815464"/>
          </a:xfrm>
          <a:custGeom>
            <a:avLst/>
            <a:gdLst/>
            <a:ahLst/>
            <a:cxnLst/>
            <a:rect l="l" t="t" r="r" b="b"/>
            <a:pathLst>
              <a:path w="114300" h="1815464">
                <a:moveTo>
                  <a:pt x="72493" y="1739080"/>
                </a:moveTo>
                <a:lnTo>
                  <a:pt x="37592" y="1740535"/>
                </a:lnTo>
                <a:lnTo>
                  <a:pt x="78867" y="1815084"/>
                </a:lnTo>
                <a:lnTo>
                  <a:pt x="107286" y="1751838"/>
                </a:lnTo>
                <a:lnTo>
                  <a:pt x="73025" y="1751838"/>
                </a:lnTo>
                <a:lnTo>
                  <a:pt x="72493" y="1739080"/>
                </a:lnTo>
                <a:close/>
              </a:path>
              <a:path w="114300" h="1815464">
                <a:moveTo>
                  <a:pt x="78842" y="1738816"/>
                </a:moveTo>
                <a:lnTo>
                  <a:pt x="72493" y="1739080"/>
                </a:lnTo>
                <a:lnTo>
                  <a:pt x="73025" y="1751838"/>
                </a:lnTo>
                <a:lnTo>
                  <a:pt x="79375" y="1751584"/>
                </a:lnTo>
                <a:lnTo>
                  <a:pt x="78842" y="1738816"/>
                </a:lnTo>
                <a:close/>
              </a:path>
              <a:path w="114300" h="1815464">
                <a:moveTo>
                  <a:pt x="113792" y="1737360"/>
                </a:moveTo>
                <a:lnTo>
                  <a:pt x="78842" y="1738816"/>
                </a:lnTo>
                <a:lnTo>
                  <a:pt x="79375" y="1751584"/>
                </a:lnTo>
                <a:lnTo>
                  <a:pt x="73025" y="1751838"/>
                </a:lnTo>
                <a:lnTo>
                  <a:pt x="107286" y="1751838"/>
                </a:lnTo>
                <a:lnTo>
                  <a:pt x="113792" y="1737360"/>
                </a:lnTo>
                <a:close/>
              </a:path>
              <a:path w="114300" h="1815464">
                <a:moveTo>
                  <a:pt x="6350" y="0"/>
                </a:moveTo>
                <a:lnTo>
                  <a:pt x="0" y="254"/>
                </a:lnTo>
                <a:lnTo>
                  <a:pt x="72493" y="1739080"/>
                </a:lnTo>
                <a:lnTo>
                  <a:pt x="78842" y="1738816"/>
                </a:lnTo>
                <a:lnTo>
                  <a:pt x="635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0566" y="5398261"/>
            <a:ext cx="1878330" cy="297815"/>
          </a:xfrm>
          <a:custGeom>
            <a:avLst/>
            <a:gdLst/>
            <a:ahLst/>
            <a:cxnLst/>
            <a:rect l="l" t="t" r="r" b="b"/>
            <a:pathLst>
              <a:path w="1878329" h="297814">
                <a:moveTo>
                  <a:pt x="1802379" y="262751"/>
                </a:moveTo>
                <a:lnTo>
                  <a:pt x="1797431" y="297332"/>
                </a:lnTo>
                <a:lnTo>
                  <a:pt x="1878330" y="270344"/>
                </a:lnTo>
                <a:lnTo>
                  <a:pt x="1869932" y="264541"/>
                </a:lnTo>
                <a:lnTo>
                  <a:pt x="1814957" y="264541"/>
                </a:lnTo>
                <a:lnTo>
                  <a:pt x="1802379" y="262751"/>
                </a:lnTo>
                <a:close/>
              </a:path>
              <a:path w="1878329" h="297814">
                <a:moveTo>
                  <a:pt x="1803278" y="256466"/>
                </a:moveTo>
                <a:lnTo>
                  <a:pt x="1802379" y="262751"/>
                </a:lnTo>
                <a:lnTo>
                  <a:pt x="1814957" y="264541"/>
                </a:lnTo>
                <a:lnTo>
                  <a:pt x="1815846" y="258254"/>
                </a:lnTo>
                <a:lnTo>
                  <a:pt x="1803278" y="256466"/>
                </a:lnTo>
                <a:close/>
              </a:path>
              <a:path w="1878329" h="297814">
                <a:moveTo>
                  <a:pt x="1808226" y="221894"/>
                </a:moveTo>
                <a:lnTo>
                  <a:pt x="1803278" y="256466"/>
                </a:lnTo>
                <a:lnTo>
                  <a:pt x="1815846" y="258254"/>
                </a:lnTo>
                <a:lnTo>
                  <a:pt x="1814957" y="264541"/>
                </a:lnTo>
                <a:lnTo>
                  <a:pt x="1869932" y="264541"/>
                </a:lnTo>
                <a:lnTo>
                  <a:pt x="1808226" y="221894"/>
                </a:lnTo>
                <a:close/>
              </a:path>
              <a:path w="1878329" h="297814">
                <a:moveTo>
                  <a:pt x="888" y="0"/>
                </a:moveTo>
                <a:lnTo>
                  <a:pt x="0" y="6350"/>
                </a:lnTo>
                <a:lnTo>
                  <a:pt x="1802379" y="262751"/>
                </a:lnTo>
                <a:lnTo>
                  <a:pt x="1803278" y="256466"/>
                </a:lnTo>
                <a:lnTo>
                  <a:pt x="8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47128" y="5058028"/>
            <a:ext cx="1278890" cy="548640"/>
          </a:xfrm>
          <a:custGeom>
            <a:avLst/>
            <a:gdLst/>
            <a:ahLst/>
            <a:cxnLst/>
            <a:rect l="l" t="t" r="r" b="b"/>
            <a:pathLst>
              <a:path w="1278890" h="548639">
                <a:moveTo>
                  <a:pt x="55372" y="478282"/>
                </a:moveTo>
                <a:lnTo>
                  <a:pt x="0" y="543001"/>
                </a:lnTo>
                <a:lnTo>
                  <a:pt x="84963" y="548424"/>
                </a:lnTo>
                <a:lnTo>
                  <a:pt x="73481" y="521208"/>
                </a:lnTo>
                <a:lnTo>
                  <a:pt x="59690" y="521208"/>
                </a:lnTo>
                <a:lnTo>
                  <a:pt x="57276" y="515366"/>
                </a:lnTo>
                <a:lnTo>
                  <a:pt x="68936" y="510435"/>
                </a:lnTo>
                <a:lnTo>
                  <a:pt x="55372" y="478282"/>
                </a:lnTo>
                <a:close/>
              </a:path>
              <a:path w="1278890" h="548639">
                <a:moveTo>
                  <a:pt x="68936" y="510435"/>
                </a:moveTo>
                <a:lnTo>
                  <a:pt x="57276" y="515366"/>
                </a:lnTo>
                <a:lnTo>
                  <a:pt x="59690" y="521208"/>
                </a:lnTo>
                <a:lnTo>
                  <a:pt x="71393" y="516259"/>
                </a:lnTo>
                <a:lnTo>
                  <a:pt x="68936" y="510435"/>
                </a:lnTo>
                <a:close/>
              </a:path>
              <a:path w="1278890" h="548639">
                <a:moveTo>
                  <a:pt x="71393" y="516259"/>
                </a:moveTo>
                <a:lnTo>
                  <a:pt x="59690" y="521208"/>
                </a:lnTo>
                <a:lnTo>
                  <a:pt x="73481" y="521208"/>
                </a:lnTo>
                <a:lnTo>
                  <a:pt x="71393" y="516259"/>
                </a:lnTo>
                <a:close/>
              </a:path>
              <a:path w="1278890" h="548639">
                <a:moveTo>
                  <a:pt x="1275969" y="0"/>
                </a:moveTo>
                <a:lnTo>
                  <a:pt x="68936" y="510435"/>
                </a:lnTo>
                <a:lnTo>
                  <a:pt x="71393" y="516259"/>
                </a:lnTo>
                <a:lnTo>
                  <a:pt x="1278508" y="5842"/>
                </a:lnTo>
                <a:lnTo>
                  <a:pt x="127596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23981" y="1136141"/>
            <a:ext cx="1570608" cy="1496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9721" y="1359153"/>
            <a:ext cx="1557401" cy="1912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9721" y="1359153"/>
            <a:ext cx="1557655" cy="1913255"/>
          </a:xfrm>
          <a:custGeom>
            <a:avLst/>
            <a:gdLst/>
            <a:ahLst/>
            <a:cxnLst/>
            <a:rect l="l" t="t" r="r" b="b"/>
            <a:pathLst>
              <a:path w="1557654" h="1913254">
                <a:moveTo>
                  <a:pt x="778636" y="513588"/>
                </a:moveTo>
                <a:lnTo>
                  <a:pt x="1046987" y="0"/>
                </a:lnTo>
                <a:lnTo>
                  <a:pt x="1020572" y="471550"/>
                </a:lnTo>
                <a:lnTo>
                  <a:pt x="1325245" y="394716"/>
                </a:lnTo>
                <a:lnTo>
                  <a:pt x="1204213" y="647826"/>
                </a:lnTo>
                <a:lnTo>
                  <a:pt x="1521078" y="720598"/>
                </a:lnTo>
                <a:lnTo>
                  <a:pt x="1269492" y="927608"/>
                </a:lnTo>
                <a:lnTo>
                  <a:pt x="1557401" y="1176909"/>
                </a:lnTo>
                <a:lnTo>
                  <a:pt x="1213993" y="1146048"/>
                </a:lnTo>
                <a:lnTo>
                  <a:pt x="1308227" y="1602359"/>
                </a:lnTo>
                <a:lnTo>
                  <a:pt x="1010793" y="1280287"/>
                </a:lnTo>
                <a:lnTo>
                  <a:pt x="955167" y="1747774"/>
                </a:lnTo>
                <a:lnTo>
                  <a:pt x="759332" y="1322578"/>
                </a:lnTo>
                <a:lnTo>
                  <a:pt x="611758" y="1912747"/>
                </a:lnTo>
                <a:lnTo>
                  <a:pt x="556259" y="1383792"/>
                </a:lnTo>
                <a:lnTo>
                  <a:pt x="343280" y="1560068"/>
                </a:lnTo>
                <a:lnTo>
                  <a:pt x="408558" y="1234186"/>
                </a:lnTo>
                <a:lnTo>
                  <a:pt x="9651" y="1291717"/>
                </a:lnTo>
                <a:lnTo>
                  <a:pt x="268350" y="1042670"/>
                </a:lnTo>
                <a:lnTo>
                  <a:pt x="0" y="762888"/>
                </a:lnTo>
                <a:lnTo>
                  <a:pt x="333628" y="674497"/>
                </a:lnTo>
                <a:lnTo>
                  <a:pt x="26670" y="203200"/>
                </a:lnTo>
                <a:lnTo>
                  <a:pt x="527176" y="559688"/>
                </a:lnTo>
                <a:lnTo>
                  <a:pt x="602233" y="203200"/>
                </a:lnTo>
                <a:lnTo>
                  <a:pt x="778636" y="513588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6775" y="4358004"/>
            <a:ext cx="2870454" cy="2486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15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42" y="5457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1578" y="3638169"/>
            <a:ext cx="320675" cy="2567940"/>
          </a:xfrm>
          <a:custGeom>
            <a:avLst/>
            <a:gdLst/>
            <a:ahLst/>
            <a:cxnLst/>
            <a:rect l="l" t="t" r="r" b="b"/>
            <a:pathLst>
              <a:path w="320675" h="2567940">
                <a:moveTo>
                  <a:pt x="0" y="0"/>
                </a:moveTo>
                <a:lnTo>
                  <a:pt x="160274" y="0"/>
                </a:lnTo>
                <a:lnTo>
                  <a:pt x="160274" y="2567660"/>
                </a:lnTo>
                <a:lnTo>
                  <a:pt x="320548" y="2567660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1578" y="3638169"/>
            <a:ext cx="320675" cy="1997075"/>
          </a:xfrm>
          <a:custGeom>
            <a:avLst/>
            <a:gdLst/>
            <a:ahLst/>
            <a:cxnLst/>
            <a:rect l="l" t="t" r="r" b="b"/>
            <a:pathLst>
              <a:path w="320675" h="1997075">
                <a:moveTo>
                  <a:pt x="0" y="0"/>
                </a:moveTo>
                <a:lnTo>
                  <a:pt x="160274" y="0"/>
                </a:lnTo>
                <a:lnTo>
                  <a:pt x="160274" y="1997062"/>
                </a:lnTo>
                <a:lnTo>
                  <a:pt x="320548" y="1997062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51578" y="3638169"/>
            <a:ext cx="320675" cy="1426845"/>
          </a:xfrm>
          <a:custGeom>
            <a:avLst/>
            <a:gdLst/>
            <a:ahLst/>
            <a:cxnLst/>
            <a:rect l="l" t="t" r="r" b="b"/>
            <a:pathLst>
              <a:path w="320675" h="1426845">
                <a:moveTo>
                  <a:pt x="0" y="0"/>
                </a:moveTo>
                <a:lnTo>
                  <a:pt x="160274" y="0"/>
                </a:lnTo>
                <a:lnTo>
                  <a:pt x="160274" y="1426463"/>
                </a:lnTo>
                <a:lnTo>
                  <a:pt x="320548" y="1426463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1578" y="3638169"/>
            <a:ext cx="320675" cy="855980"/>
          </a:xfrm>
          <a:custGeom>
            <a:avLst/>
            <a:gdLst/>
            <a:ahLst/>
            <a:cxnLst/>
            <a:rect l="l" t="t" r="r" b="b"/>
            <a:pathLst>
              <a:path w="320675" h="855979">
                <a:moveTo>
                  <a:pt x="0" y="0"/>
                </a:moveTo>
                <a:lnTo>
                  <a:pt x="160274" y="0"/>
                </a:lnTo>
                <a:lnTo>
                  <a:pt x="160274" y="855852"/>
                </a:lnTo>
                <a:lnTo>
                  <a:pt x="320548" y="855852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1578" y="3638169"/>
            <a:ext cx="320675" cy="285750"/>
          </a:xfrm>
          <a:custGeom>
            <a:avLst/>
            <a:gdLst/>
            <a:ahLst/>
            <a:cxnLst/>
            <a:rect l="l" t="t" r="r" b="b"/>
            <a:pathLst>
              <a:path w="320675" h="285750">
                <a:moveTo>
                  <a:pt x="0" y="0"/>
                </a:moveTo>
                <a:lnTo>
                  <a:pt x="160274" y="0"/>
                </a:lnTo>
                <a:lnTo>
                  <a:pt x="160274" y="285241"/>
                </a:lnTo>
                <a:lnTo>
                  <a:pt x="320548" y="285241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1578" y="3352800"/>
            <a:ext cx="320675" cy="285750"/>
          </a:xfrm>
          <a:custGeom>
            <a:avLst/>
            <a:gdLst/>
            <a:ahLst/>
            <a:cxnLst/>
            <a:rect l="l" t="t" r="r" b="b"/>
            <a:pathLst>
              <a:path w="320675" h="285750">
                <a:moveTo>
                  <a:pt x="0" y="285369"/>
                </a:moveTo>
                <a:lnTo>
                  <a:pt x="160274" y="285369"/>
                </a:lnTo>
                <a:lnTo>
                  <a:pt x="160274" y="0"/>
                </a:lnTo>
                <a:lnTo>
                  <a:pt x="320548" y="0"/>
                </a:lnTo>
              </a:path>
            </a:pathLst>
          </a:custGeom>
          <a:ln w="12699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1578" y="2782189"/>
            <a:ext cx="320675" cy="855980"/>
          </a:xfrm>
          <a:custGeom>
            <a:avLst/>
            <a:gdLst/>
            <a:ahLst/>
            <a:cxnLst/>
            <a:rect l="l" t="t" r="r" b="b"/>
            <a:pathLst>
              <a:path w="320675" h="855979">
                <a:moveTo>
                  <a:pt x="0" y="855980"/>
                </a:moveTo>
                <a:lnTo>
                  <a:pt x="160274" y="855980"/>
                </a:lnTo>
                <a:lnTo>
                  <a:pt x="160274" y="0"/>
                </a:lnTo>
                <a:lnTo>
                  <a:pt x="320548" y="0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1578" y="2211704"/>
            <a:ext cx="320675" cy="1426845"/>
          </a:xfrm>
          <a:custGeom>
            <a:avLst/>
            <a:gdLst/>
            <a:ahLst/>
            <a:cxnLst/>
            <a:rect l="l" t="t" r="r" b="b"/>
            <a:pathLst>
              <a:path w="320675" h="1426845">
                <a:moveTo>
                  <a:pt x="0" y="1426464"/>
                </a:moveTo>
                <a:lnTo>
                  <a:pt x="160274" y="1426464"/>
                </a:lnTo>
                <a:lnTo>
                  <a:pt x="160274" y="0"/>
                </a:lnTo>
                <a:lnTo>
                  <a:pt x="320548" y="0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1578" y="1641094"/>
            <a:ext cx="320675" cy="1997075"/>
          </a:xfrm>
          <a:custGeom>
            <a:avLst/>
            <a:gdLst/>
            <a:ahLst/>
            <a:cxnLst/>
            <a:rect l="l" t="t" r="r" b="b"/>
            <a:pathLst>
              <a:path w="320675" h="1997075">
                <a:moveTo>
                  <a:pt x="0" y="1997074"/>
                </a:moveTo>
                <a:lnTo>
                  <a:pt x="160274" y="1997074"/>
                </a:lnTo>
                <a:lnTo>
                  <a:pt x="160274" y="0"/>
                </a:lnTo>
                <a:lnTo>
                  <a:pt x="320548" y="0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1578" y="1070483"/>
            <a:ext cx="320675" cy="2567940"/>
          </a:xfrm>
          <a:custGeom>
            <a:avLst/>
            <a:gdLst/>
            <a:ahLst/>
            <a:cxnLst/>
            <a:rect l="l" t="t" r="r" b="b"/>
            <a:pathLst>
              <a:path w="320675" h="2567940">
                <a:moveTo>
                  <a:pt x="0" y="2567685"/>
                </a:moveTo>
                <a:lnTo>
                  <a:pt x="160274" y="2567685"/>
                </a:lnTo>
                <a:lnTo>
                  <a:pt x="160274" y="0"/>
                </a:lnTo>
                <a:lnTo>
                  <a:pt x="320548" y="0"/>
                </a:lnTo>
              </a:path>
            </a:pathLst>
          </a:custGeom>
          <a:ln w="12700">
            <a:solidFill>
              <a:srgbClr val="343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90650" y="2876930"/>
            <a:ext cx="3361054" cy="1483995"/>
          </a:xfrm>
          <a:prstGeom prst="rect">
            <a:avLst/>
          </a:prstGeom>
          <a:solidFill>
            <a:srgbClr val="809EC2"/>
          </a:solidFill>
          <a:ln w="12700">
            <a:solidFill>
              <a:srgbClr val="5C738E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485140" marR="74930" indent="-402590">
              <a:lnSpc>
                <a:spcPts val="2590"/>
              </a:lnSpc>
            </a:pPr>
            <a:r>
              <a:rPr sz="24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УНК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ИО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АЛ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НАЯ  </a:t>
            </a:r>
            <a:r>
              <a:rPr sz="24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ГРАМОТНОСТЬ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2126" y="842225"/>
            <a:ext cx="6629273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sz="2400" b="1" spc="-10" dirty="0" err="1" smtClean="0">
                <a:latin typeface="Times New Roman"/>
                <a:cs typeface="Times New Roman"/>
              </a:rPr>
              <a:t>Читательская</a:t>
            </a:r>
            <a:r>
              <a:rPr lang="ru-RU" sz="2400" b="1" spc="-10" dirty="0" smtClean="0">
                <a:latin typeface="Times New Roman"/>
                <a:cs typeface="Times New Roman"/>
              </a:rPr>
              <a:t> и математическая </a:t>
            </a:r>
            <a:r>
              <a:rPr sz="2400" b="1" spc="-5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грамотность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72127" y="1412836"/>
            <a:ext cx="6629272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lang="ru-RU" sz="2400" b="1" spc="-10" dirty="0" smtClean="0">
                <a:latin typeface="Times New Roman"/>
                <a:cs typeface="Times New Roman"/>
              </a:rPr>
              <a:t>Правовая и общественно-политическая 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2127" y="1983447"/>
            <a:ext cx="6629272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sz="2400" b="1" spc="-5" dirty="0">
                <a:latin typeface="Times New Roman"/>
                <a:cs typeface="Times New Roman"/>
              </a:rPr>
              <a:t>Естественно-научная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2127" y="2554058"/>
            <a:ext cx="6629272" cy="386003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0"/>
              </a:spcBef>
            </a:pPr>
            <a:r>
              <a:rPr sz="2400" b="1" spc="-20" dirty="0">
                <a:latin typeface="Times New Roman"/>
                <a:cs typeface="Times New Roman"/>
              </a:rPr>
              <a:t>Компьютерная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грамотность</a:t>
            </a:r>
          </a:p>
        </p:txBody>
      </p:sp>
      <p:sp>
        <p:nvSpPr>
          <p:cNvPr id="26" name="object 26"/>
          <p:cNvSpPr/>
          <p:nvPr/>
        </p:nvSpPr>
        <p:spPr>
          <a:xfrm>
            <a:off x="4572127" y="3124669"/>
            <a:ext cx="6629272" cy="456565"/>
          </a:xfrm>
          <a:custGeom>
            <a:avLst/>
            <a:gdLst/>
            <a:ahLst/>
            <a:cxnLst/>
            <a:rect l="l" t="t" r="r" b="b"/>
            <a:pathLst>
              <a:path w="6087109" h="456564">
                <a:moveTo>
                  <a:pt x="0" y="456476"/>
                </a:moveTo>
                <a:lnTo>
                  <a:pt x="6086602" y="456476"/>
                </a:lnTo>
                <a:lnTo>
                  <a:pt x="6086602" y="0"/>
                </a:lnTo>
                <a:lnTo>
                  <a:pt x="0" y="0"/>
                </a:lnTo>
                <a:lnTo>
                  <a:pt x="0" y="456476"/>
                </a:lnTo>
                <a:close/>
              </a:path>
            </a:pathLst>
          </a:custGeom>
          <a:solidFill>
            <a:srgbClr val="344E6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04078" y="3129153"/>
            <a:ext cx="58115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latin typeface="Times New Roman"/>
                <a:cs typeface="Times New Roman"/>
              </a:rPr>
              <a:t>Владение иностранными языками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127" y="3695153"/>
            <a:ext cx="6629272" cy="456565"/>
          </a:xfrm>
          <a:custGeom>
            <a:avLst/>
            <a:gdLst/>
            <a:ahLst/>
            <a:cxnLst/>
            <a:rect l="l" t="t" r="r" b="b"/>
            <a:pathLst>
              <a:path w="6087109" h="456564">
                <a:moveTo>
                  <a:pt x="0" y="456476"/>
                </a:moveTo>
                <a:lnTo>
                  <a:pt x="6086602" y="456476"/>
                </a:lnTo>
                <a:lnTo>
                  <a:pt x="6086602" y="0"/>
                </a:lnTo>
                <a:lnTo>
                  <a:pt x="0" y="0"/>
                </a:lnTo>
                <a:lnTo>
                  <a:pt x="0" y="456476"/>
                </a:lnTo>
                <a:close/>
              </a:path>
            </a:pathLst>
          </a:custGeom>
          <a:solidFill>
            <a:srgbClr val="344E6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04079" y="3699764"/>
            <a:ext cx="3721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latin typeface="Times New Roman"/>
                <a:cs typeface="Times New Roman"/>
              </a:rPr>
              <a:t>Финансовая</a:t>
            </a:r>
            <a:r>
              <a:rPr sz="2400" b="1" spc="-20" dirty="0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2127" y="4265764"/>
            <a:ext cx="6629272" cy="386644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5"/>
              </a:spcBef>
            </a:pPr>
            <a:r>
              <a:rPr sz="24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latin typeface="Times New Roman"/>
                <a:cs typeface="Times New Roman"/>
              </a:rPr>
              <a:t>Г</a:t>
            </a:r>
            <a:r>
              <a:rPr sz="2400" b="1" spc="-5" dirty="0" err="1" smtClean="0">
                <a:latin typeface="Times New Roman"/>
                <a:cs typeface="Times New Roman"/>
              </a:rPr>
              <a:t>рамотность</a:t>
            </a:r>
            <a:r>
              <a:rPr lang="ru-RU" sz="2400" b="1" spc="-5" dirty="0" smtClean="0">
                <a:latin typeface="Times New Roman"/>
                <a:cs typeface="Times New Roman"/>
              </a:rPr>
              <a:t> при решении бытовых проблем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72127" y="4836375"/>
            <a:ext cx="6629272" cy="386644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35"/>
              </a:spcBef>
            </a:pPr>
            <a:r>
              <a:rPr sz="2400" b="1" spc="-15" dirty="0" err="1">
                <a:latin typeface="Times New Roman"/>
                <a:cs typeface="Times New Roman"/>
              </a:rPr>
              <a:t>Грамотность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действий в чрезвычайных </a:t>
            </a:r>
            <a:r>
              <a:rPr lang="ru-RU" sz="2400" b="1" dirty="0" err="1" smtClean="0">
                <a:latin typeface="Times New Roman"/>
                <a:cs typeface="Times New Roman"/>
              </a:rPr>
              <a:t>ситуа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2127" y="5406999"/>
            <a:ext cx="6629272" cy="387286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78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40"/>
              </a:spcBef>
            </a:pPr>
            <a:r>
              <a:rPr lang="ru-RU" sz="2400" b="1" spc="-15" dirty="0" smtClean="0">
                <a:latin typeface="Times New Roman"/>
                <a:cs typeface="Times New Roman"/>
              </a:rPr>
              <a:t>Коммуникативная 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72127" y="5977585"/>
            <a:ext cx="6629272" cy="387286"/>
          </a:xfrm>
          <a:prstGeom prst="rect">
            <a:avLst/>
          </a:prstGeom>
          <a:solidFill>
            <a:srgbClr val="344E6C">
              <a:alpha val="50195"/>
            </a:srgbClr>
          </a:solidFill>
        </p:spPr>
        <p:txBody>
          <a:bodyPr vert="horz" wrap="square" lIns="0" tIns="17780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140"/>
              </a:spcBef>
            </a:pPr>
            <a:r>
              <a:rPr lang="ru-RU" sz="2400" b="1" dirty="0" smtClean="0">
                <a:latin typeface="Times New Roman"/>
                <a:cs typeface="Times New Roman"/>
              </a:rPr>
              <a:t>Информационная грамотность</a:t>
            </a:r>
            <a:endParaRPr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9772" y="766648"/>
            <a:ext cx="3710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1F5F"/>
                </a:solidFill>
              </a:rPr>
              <a:t>Денотатный</a:t>
            </a:r>
            <a:r>
              <a:rPr sz="3600" spc="-75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граф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200525" y="1531619"/>
            <a:ext cx="3524250" cy="624840"/>
          </a:xfrm>
          <a:custGeom>
            <a:avLst/>
            <a:gdLst/>
            <a:ahLst/>
            <a:cxnLst/>
            <a:rect l="l" t="t" r="r" b="b"/>
            <a:pathLst>
              <a:path w="3524250" h="624839">
                <a:moveTo>
                  <a:pt x="3419982" y="0"/>
                </a:moveTo>
                <a:lnTo>
                  <a:pt x="104012" y="0"/>
                </a:lnTo>
                <a:lnTo>
                  <a:pt x="63543" y="8181"/>
                </a:lnTo>
                <a:lnTo>
                  <a:pt x="30479" y="30495"/>
                </a:lnTo>
                <a:lnTo>
                  <a:pt x="8179" y="63597"/>
                </a:lnTo>
                <a:lnTo>
                  <a:pt x="0" y="104139"/>
                </a:lnTo>
                <a:lnTo>
                  <a:pt x="0" y="520572"/>
                </a:lnTo>
                <a:lnTo>
                  <a:pt x="8179" y="561115"/>
                </a:lnTo>
                <a:lnTo>
                  <a:pt x="30480" y="594217"/>
                </a:lnTo>
                <a:lnTo>
                  <a:pt x="63543" y="616531"/>
                </a:lnTo>
                <a:lnTo>
                  <a:pt x="104012" y="624713"/>
                </a:lnTo>
                <a:lnTo>
                  <a:pt x="3419982" y="624713"/>
                </a:lnTo>
                <a:lnTo>
                  <a:pt x="3460525" y="616531"/>
                </a:lnTo>
                <a:lnTo>
                  <a:pt x="3493627" y="594217"/>
                </a:lnTo>
                <a:lnTo>
                  <a:pt x="3515941" y="561115"/>
                </a:lnTo>
                <a:lnTo>
                  <a:pt x="3524123" y="520572"/>
                </a:lnTo>
                <a:lnTo>
                  <a:pt x="3524123" y="104139"/>
                </a:lnTo>
                <a:lnTo>
                  <a:pt x="3515941" y="63597"/>
                </a:lnTo>
                <a:lnTo>
                  <a:pt x="3493627" y="30495"/>
                </a:lnTo>
                <a:lnTo>
                  <a:pt x="3460525" y="8181"/>
                </a:lnTo>
                <a:lnTo>
                  <a:pt x="341998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00525" y="1531619"/>
            <a:ext cx="3524250" cy="624840"/>
          </a:xfrm>
          <a:custGeom>
            <a:avLst/>
            <a:gdLst/>
            <a:ahLst/>
            <a:cxnLst/>
            <a:rect l="l" t="t" r="r" b="b"/>
            <a:pathLst>
              <a:path w="3524250" h="624839">
                <a:moveTo>
                  <a:pt x="0" y="104139"/>
                </a:moveTo>
                <a:lnTo>
                  <a:pt x="8179" y="63597"/>
                </a:lnTo>
                <a:lnTo>
                  <a:pt x="30480" y="30495"/>
                </a:lnTo>
                <a:lnTo>
                  <a:pt x="63543" y="8181"/>
                </a:lnTo>
                <a:lnTo>
                  <a:pt x="104012" y="0"/>
                </a:lnTo>
                <a:lnTo>
                  <a:pt x="3419982" y="0"/>
                </a:lnTo>
                <a:lnTo>
                  <a:pt x="3460525" y="8181"/>
                </a:lnTo>
                <a:lnTo>
                  <a:pt x="3493627" y="30495"/>
                </a:lnTo>
                <a:lnTo>
                  <a:pt x="3515941" y="63597"/>
                </a:lnTo>
                <a:lnTo>
                  <a:pt x="3524123" y="104139"/>
                </a:lnTo>
                <a:lnTo>
                  <a:pt x="3524123" y="520572"/>
                </a:lnTo>
                <a:lnTo>
                  <a:pt x="3515941" y="561115"/>
                </a:lnTo>
                <a:lnTo>
                  <a:pt x="3493627" y="594217"/>
                </a:lnTo>
                <a:lnTo>
                  <a:pt x="3460525" y="616531"/>
                </a:lnTo>
                <a:lnTo>
                  <a:pt x="3419982" y="624713"/>
                </a:lnTo>
                <a:lnTo>
                  <a:pt x="104012" y="624713"/>
                </a:lnTo>
                <a:lnTo>
                  <a:pt x="63543" y="616531"/>
                </a:lnTo>
                <a:lnTo>
                  <a:pt x="30480" y="594217"/>
                </a:lnTo>
                <a:lnTo>
                  <a:pt x="8179" y="561115"/>
                </a:lnTo>
                <a:lnTo>
                  <a:pt x="0" y="520572"/>
                </a:lnTo>
                <a:lnTo>
                  <a:pt x="0" y="10413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0941" y="1542034"/>
            <a:ext cx="142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9" dirty="0">
                <a:latin typeface="Times New Roman"/>
                <a:cs typeface="Times New Roman"/>
              </a:rPr>
              <a:t>Г</a:t>
            </a:r>
            <a:r>
              <a:rPr sz="3600" b="1" spc="-5" dirty="0">
                <a:latin typeface="Times New Roman"/>
                <a:cs typeface="Times New Roman"/>
              </a:rPr>
              <a:t>ла</a:t>
            </a:r>
            <a:r>
              <a:rPr sz="3600" b="1" spc="-95" dirty="0">
                <a:latin typeface="Times New Roman"/>
                <a:cs typeface="Times New Roman"/>
              </a:rPr>
              <a:t>г</a:t>
            </a:r>
            <a:r>
              <a:rPr sz="3600" b="1" spc="-50" dirty="0">
                <a:latin typeface="Times New Roman"/>
                <a:cs typeface="Times New Roman"/>
              </a:rPr>
              <a:t>о</a:t>
            </a:r>
            <a:r>
              <a:rPr sz="3600" b="1" dirty="0">
                <a:latin typeface="Times New Roman"/>
                <a:cs typeface="Times New Roman"/>
              </a:rPr>
              <a:t>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198" y="2381504"/>
            <a:ext cx="2336165" cy="450850"/>
          </a:xfrm>
          <a:custGeom>
            <a:avLst/>
            <a:gdLst/>
            <a:ahLst/>
            <a:cxnLst/>
            <a:rect l="l" t="t" r="r" b="b"/>
            <a:pathLst>
              <a:path w="2336165" h="450850">
                <a:moveTo>
                  <a:pt x="2261031" y="0"/>
                </a:moveTo>
                <a:lnTo>
                  <a:pt x="75057" y="0"/>
                </a:lnTo>
                <a:lnTo>
                  <a:pt x="45841" y="5905"/>
                </a:lnTo>
                <a:lnTo>
                  <a:pt x="21983" y="22002"/>
                </a:lnTo>
                <a:lnTo>
                  <a:pt x="5898" y="45862"/>
                </a:lnTo>
                <a:lnTo>
                  <a:pt x="0" y="75057"/>
                </a:lnTo>
                <a:lnTo>
                  <a:pt x="0" y="375285"/>
                </a:lnTo>
                <a:lnTo>
                  <a:pt x="5898" y="404552"/>
                </a:lnTo>
                <a:lnTo>
                  <a:pt x="21983" y="428450"/>
                </a:lnTo>
                <a:lnTo>
                  <a:pt x="45841" y="444561"/>
                </a:lnTo>
                <a:lnTo>
                  <a:pt x="75057" y="450469"/>
                </a:lnTo>
                <a:lnTo>
                  <a:pt x="2261031" y="450469"/>
                </a:lnTo>
                <a:lnTo>
                  <a:pt x="2290225" y="444561"/>
                </a:lnTo>
                <a:lnTo>
                  <a:pt x="2314086" y="428450"/>
                </a:lnTo>
                <a:lnTo>
                  <a:pt x="2330183" y="404552"/>
                </a:lnTo>
                <a:lnTo>
                  <a:pt x="2336088" y="375285"/>
                </a:lnTo>
                <a:lnTo>
                  <a:pt x="2336088" y="75057"/>
                </a:lnTo>
                <a:lnTo>
                  <a:pt x="2330183" y="45862"/>
                </a:lnTo>
                <a:lnTo>
                  <a:pt x="2314086" y="22002"/>
                </a:lnTo>
                <a:lnTo>
                  <a:pt x="2290225" y="5905"/>
                </a:lnTo>
                <a:lnTo>
                  <a:pt x="2261031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198" y="2381504"/>
            <a:ext cx="2336165" cy="450850"/>
          </a:xfrm>
          <a:custGeom>
            <a:avLst/>
            <a:gdLst/>
            <a:ahLst/>
            <a:cxnLst/>
            <a:rect l="l" t="t" r="r" b="b"/>
            <a:pathLst>
              <a:path w="2336165" h="450850">
                <a:moveTo>
                  <a:pt x="0" y="75057"/>
                </a:moveTo>
                <a:lnTo>
                  <a:pt x="5898" y="45862"/>
                </a:lnTo>
                <a:lnTo>
                  <a:pt x="21983" y="22002"/>
                </a:lnTo>
                <a:lnTo>
                  <a:pt x="45841" y="5905"/>
                </a:lnTo>
                <a:lnTo>
                  <a:pt x="75057" y="0"/>
                </a:lnTo>
                <a:lnTo>
                  <a:pt x="2261031" y="0"/>
                </a:lnTo>
                <a:lnTo>
                  <a:pt x="2290225" y="5905"/>
                </a:lnTo>
                <a:lnTo>
                  <a:pt x="2314086" y="22002"/>
                </a:lnTo>
                <a:lnTo>
                  <a:pt x="2330183" y="45862"/>
                </a:lnTo>
                <a:lnTo>
                  <a:pt x="2336088" y="75057"/>
                </a:lnTo>
                <a:lnTo>
                  <a:pt x="2336088" y="375285"/>
                </a:lnTo>
                <a:lnTo>
                  <a:pt x="2330183" y="404552"/>
                </a:lnTo>
                <a:lnTo>
                  <a:pt x="2314086" y="428450"/>
                </a:lnTo>
                <a:lnTo>
                  <a:pt x="2290225" y="444561"/>
                </a:lnTo>
                <a:lnTo>
                  <a:pt x="2261031" y="450469"/>
                </a:lnTo>
                <a:lnTo>
                  <a:pt x="75057" y="450469"/>
                </a:lnTo>
                <a:lnTo>
                  <a:pt x="45841" y="444561"/>
                </a:lnTo>
                <a:lnTo>
                  <a:pt x="21983" y="428450"/>
                </a:lnTo>
                <a:lnTo>
                  <a:pt x="5898" y="404552"/>
                </a:lnTo>
                <a:lnTo>
                  <a:pt x="0" y="375285"/>
                </a:lnTo>
                <a:lnTo>
                  <a:pt x="0" y="7505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5642" y="2401061"/>
            <a:ext cx="152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40" dirty="0">
                <a:latin typeface="Times New Roman"/>
                <a:cs typeface="Times New Roman"/>
              </a:rPr>
              <a:t>б</a:t>
            </a:r>
            <a:r>
              <a:rPr sz="2400" b="1" dirty="0">
                <a:latin typeface="Times New Roman"/>
                <a:cs typeface="Times New Roman"/>
              </a:rPr>
              <a:t>оз</a:t>
            </a:r>
            <a:r>
              <a:rPr sz="2400" b="1" spc="-10" dirty="0">
                <a:latin typeface="Times New Roman"/>
                <a:cs typeface="Times New Roman"/>
              </a:rPr>
              <a:t>н</a:t>
            </a:r>
            <a:r>
              <a:rPr sz="2400" b="1" spc="-100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чает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47923" y="2395220"/>
            <a:ext cx="2404745" cy="450850"/>
          </a:xfrm>
          <a:custGeom>
            <a:avLst/>
            <a:gdLst/>
            <a:ahLst/>
            <a:cxnLst/>
            <a:rect l="l" t="t" r="r" b="b"/>
            <a:pathLst>
              <a:path w="2404745" h="450850">
                <a:moveTo>
                  <a:pt x="2329179" y="0"/>
                </a:moveTo>
                <a:lnTo>
                  <a:pt x="75056" y="0"/>
                </a:lnTo>
                <a:lnTo>
                  <a:pt x="45862" y="5887"/>
                </a:lnTo>
                <a:lnTo>
                  <a:pt x="22002" y="21955"/>
                </a:lnTo>
                <a:lnTo>
                  <a:pt x="5905" y="45809"/>
                </a:lnTo>
                <a:lnTo>
                  <a:pt x="0" y="75056"/>
                </a:lnTo>
                <a:lnTo>
                  <a:pt x="0" y="375284"/>
                </a:lnTo>
                <a:lnTo>
                  <a:pt x="5905" y="404479"/>
                </a:lnTo>
                <a:lnTo>
                  <a:pt x="22002" y="428339"/>
                </a:lnTo>
                <a:lnTo>
                  <a:pt x="45862" y="444436"/>
                </a:lnTo>
                <a:lnTo>
                  <a:pt x="75056" y="450341"/>
                </a:lnTo>
                <a:lnTo>
                  <a:pt x="2329179" y="450341"/>
                </a:lnTo>
                <a:lnTo>
                  <a:pt x="2358427" y="444436"/>
                </a:lnTo>
                <a:lnTo>
                  <a:pt x="2382281" y="428339"/>
                </a:lnTo>
                <a:lnTo>
                  <a:pt x="2398349" y="404479"/>
                </a:lnTo>
                <a:lnTo>
                  <a:pt x="2404237" y="375284"/>
                </a:lnTo>
                <a:lnTo>
                  <a:pt x="2404237" y="75056"/>
                </a:lnTo>
                <a:lnTo>
                  <a:pt x="2398349" y="45809"/>
                </a:lnTo>
                <a:lnTo>
                  <a:pt x="2382281" y="21955"/>
                </a:lnTo>
                <a:lnTo>
                  <a:pt x="2358427" y="5887"/>
                </a:lnTo>
                <a:lnTo>
                  <a:pt x="2329179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7923" y="2395220"/>
            <a:ext cx="2404745" cy="450850"/>
          </a:xfrm>
          <a:custGeom>
            <a:avLst/>
            <a:gdLst/>
            <a:ahLst/>
            <a:cxnLst/>
            <a:rect l="l" t="t" r="r" b="b"/>
            <a:pathLst>
              <a:path w="2404745" h="450850">
                <a:moveTo>
                  <a:pt x="0" y="75056"/>
                </a:moveTo>
                <a:lnTo>
                  <a:pt x="5905" y="45809"/>
                </a:lnTo>
                <a:lnTo>
                  <a:pt x="22002" y="21955"/>
                </a:lnTo>
                <a:lnTo>
                  <a:pt x="45862" y="5887"/>
                </a:lnTo>
                <a:lnTo>
                  <a:pt x="75056" y="0"/>
                </a:lnTo>
                <a:lnTo>
                  <a:pt x="2329179" y="0"/>
                </a:lnTo>
                <a:lnTo>
                  <a:pt x="2358427" y="5887"/>
                </a:lnTo>
                <a:lnTo>
                  <a:pt x="2382281" y="21955"/>
                </a:lnTo>
                <a:lnTo>
                  <a:pt x="2398349" y="45809"/>
                </a:lnTo>
                <a:lnTo>
                  <a:pt x="2404237" y="75056"/>
                </a:lnTo>
                <a:lnTo>
                  <a:pt x="2404237" y="375284"/>
                </a:lnTo>
                <a:lnTo>
                  <a:pt x="2398349" y="404479"/>
                </a:lnTo>
                <a:lnTo>
                  <a:pt x="2382281" y="428339"/>
                </a:lnTo>
                <a:lnTo>
                  <a:pt x="2358427" y="444436"/>
                </a:lnTo>
                <a:lnTo>
                  <a:pt x="2329179" y="450341"/>
                </a:lnTo>
                <a:lnTo>
                  <a:pt x="75056" y="450341"/>
                </a:lnTo>
                <a:lnTo>
                  <a:pt x="45862" y="444436"/>
                </a:lnTo>
                <a:lnTo>
                  <a:pt x="22002" y="428339"/>
                </a:lnTo>
                <a:lnTo>
                  <a:pt x="5905" y="404479"/>
                </a:lnTo>
                <a:lnTo>
                  <a:pt x="0" y="375284"/>
                </a:lnTo>
                <a:lnTo>
                  <a:pt x="0" y="7505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36950" y="2414778"/>
            <a:ext cx="1224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о</a:t>
            </a:r>
            <a:r>
              <a:rPr sz="2400" b="1" spc="-5" dirty="0">
                <a:latin typeface="Times New Roman"/>
                <a:cs typeface="Times New Roman"/>
              </a:rPr>
              <a:t>тв</a:t>
            </a:r>
            <a:r>
              <a:rPr sz="2400" b="1" spc="-6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чает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32094" y="2395220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2599944" y="0"/>
                </a:moveTo>
                <a:lnTo>
                  <a:pt x="75056" y="0"/>
                </a:lnTo>
                <a:lnTo>
                  <a:pt x="45862" y="5887"/>
                </a:lnTo>
                <a:lnTo>
                  <a:pt x="22002" y="21955"/>
                </a:lnTo>
                <a:lnTo>
                  <a:pt x="5905" y="45809"/>
                </a:lnTo>
                <a:lnTo>
                  <a:pt x="0" y="75056"/>
                </a:lnTo>
                <a:lnTo>
                  <a:pt x="0" y="375284"/>
                </a:lnTo>
                <a:lnTo>
                  <a:pt x="5905" y="404479"/>
                </a:lnTo>
                <a:lnTo>
                  <a:pt x="22002" y="428339"/>
                </a:lnTo>
                <a:lnTo>
                  <a:pt x="45862" y="444436"/>
                </a:lnTo>
                <a:lnTo>
                  <a:pt x="75056" y="450341"/>
                </a:lnTo>
                <a:lnTo>
                  <a:pt x="2599944" y="450341"/>
                </a:lnTo>
                <a:lnTo>
                  <a:pt x="2629138" y="444436"/>
                </a:lnTo>
                <a:lnTo>
                  <a:pt x="2652998" y="428339"/>
                </a:lnTo>
                <a:lnTo>
                  <a:pt x="2669095" y="404479"/>
                </a:lnTo>
                <a:lnTo>
                  <a:pt x="2675001" y="375284"/>
                </a:lnTo>
                <a:lnTo>
                  <a:pt x="2675001" y="75056"/>
                </a:lnTo>
                <a:lnTo>
                  <a:pt x="2669095" y="45809"/>
                </a:lnTo>
                <a:lnTo>
                  <a:pt x="2652998" y="21955"/>
                </a:lnTo>
                <a:lnTo>
                  <a:pt x="2629138" y="5887"/>
                </a:lnTo>
                <a:lnTo>
                  <a:pt x="259994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2094" y="2395220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0" y="75056"/>
                </a:moveTo>
                <a:lnTo>
                  <a:pt x="5905" y="45809"/>
                </a:lnTo>
                <a:lnTo>
                  <a:pt x="22002" y="21955"/>
                </a:lnTo>
                <a:lnTo>
                  <a:pt x="45862" y="5887"/>
                </a:lnTo>
                <a:lnTo>
                  <a:pt x="75056" y="0"/>
                </a:lnTo>
                <a:lnTo>
                  <a:pt x="2599944" y="0"/>
                </a:lnTo>
                <a:lnTo>
                  <a:pt x="2629138" y="5887"/>
                </a:lnTo>
                <a:lnTo>
                  <a:pt x="2652998" y="21955"/>
                </a:lnTo>
                <a:lnTo>
                  <a:pt x="2669095" y="45809"/>
                </a:lnTo>
                <a:lnTo>
                  <a:pt x="2675001" y="75056"/>
                </a:lnTo>
                <a:lnTo>
                  <a:pt x="2675001" y="375284"/>
                </a:lnTo>
                <a:lnTo>
                  <a:pt x="2669095" y="404479"/>
                </a:lnTo>
                <a:lnTo>
                  <a:pt x="2652998" y="428339"/>
                </a:lnTo>
                <a:lnTo>
                  <a:pt x="2629138" y="444436"/>
                </a:lnTo>
                <a:lnTo>
                  <a:pt x="2599944" y="450341"/>
                </a:lnTo>
                <a:lnTo>
                  <a:pt x="75056" y="450341"/>
                </a:lnTo>
                <a:lnTo>
                  <a:pt x="45862" y="444436"/>
                </a:lnTo>
                <a:lnTo>
                  <a:pt x="22002" y="428339"/>
                </a:lnTo>
                <a:lnTo>
                  <a:pt x="5905" y="404479"/>
                </a:lnTo>
                <a:lnTo>
                  <a:pt x="0" y="375284"/>
                </a:lnTo>
                <a:lnTo>
                  <a:pt x="0" y="7505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75653" y="2414778"/>
            <a:ext cx="158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изменяется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59722" y="2395220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2599944" y="0"/>
                </a:moveTo>
                <a:lnTo>
                  <a:pt x="75056" y="0"/>
                </a:lnTo>
                <a:lnTo>
                  <a:pt x="45862" y="5887"/>
                </a:lnTo>
                <a:lnTo>
                  <a:pt x="22002" y="21955"/>
                </a:lnTo>
                <a:lnTo>
                  <a:pt x="5905" y="45809"/>
                </a:lnTo>
                <a:lnTo>
                  <a:pt x="0" y="75056"/>
                </a:lnTo>
                <a:lnTo>
                  <a:pt x="0" y="375284"/>
                </a:lnTo>
                <a:lnTo>
                  <a:pt x="5905" y="404479"/>
                </a:lnTo>
                <a:lnTo>
                  <a:pt x="22002" y="428339"/>
                </a:lnTo>
                <a:lnTo>
                  <a:pt x="45862" y="444436"/>
                </a:lnTo>
                <a:lnTo>
                  <a:pt x="75056" y="450341"/>
                </a:lnTo>
                <a:lnTo>
                  <a:pt x="2599944" y="450341"/>
                </a:lnTo>
                <a:lnTo>
                  <a:pt x="2629138" y="444436"/>
                </a:lnTo>
                <a:lnTo>
                  <a:pt x="2652998" y="428339"/>
                </a:lnTo>
                <a:lnTo>
                  <a:pt x="2669095" y="404479"/>
                </a:lnTo>
                <a:lnTo>
                  <a:pt x="2675001" y="375284"/>
                </a:lnTo>
                <a:lnTo>
                  <a:pt x="2675001" y="75056"/>
                </a:lnTo>
                <a:lnTo>
                  <a:pt x="2669095" y="45809"/>
                </a:lnTo>
                <a:lnTo>
                  <a:pt x="2652998" y="21955"/>
                </a:lnTo>
                <a:lnTo>
                  <a:pt x="2629138" y="5887"/>
                </a:lnTo>
                <a:lnTo>
                  <a:pt x="259994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59722" y="2395220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0" y="75056"/>
                </a:moveTo>
                <a:lnTo>
                  <a:pt x="5905" y="45809"/>
                </a:lnTo>
                <a:lnTo>
                  <a:pt x="22002" y="21955"/>
                </a:lnTo>
                <a:lnTo>
                  <a:pt x="45862" y="5887"/>
                </a:lnTo>
                <a:lnTo>
                  <a:pt x="75056" y="0"/>
                </a:lnTo>
                <a:lnTo>
                  <a:pt x="2599944" y="0"/>
                </a:lnTo>
                <a:lnTo>
                  <a:pt x="2629138" y="5887"/>
                </a:lnTo>
                <a:lnTo>
                  <a:pt x="2652998" y="21955"/>
                </a:lnTo>
                <a:lnTo>
                  <a:pt x="2669095" y="45809"/>
                </a:lnTo>
                <a:lnTo>
                  <a:pt x="2675001" y="75056"/>
                </a:lnTo>
                <a:lnTo>
                  <a:pt x="2675001" y="375284"/>
                </a:lnTo>
                <a:lnTo>
                  <a:pt x="2669095" y="404479"/>
                </a:lnTo>
                <a:lnTo>
                  <a:pt x="2652998" y="428339"/>
                </a:lnTo>
                <a:lnTo>
                  <a:pt x="2629138" y="444436"/>
                </a:lnTo>
                <a:lnTo>
                  <a:pt x="2599944" y="450341"/>
                </a:lnTo>
                <a:lnTo>
                  <a:pt x="75056" y="450341"/>
                </a:lnTo>
                <a:lnTo>
                  <a:pt x="45862" y="444436"/>
                </a:lnTo>
                <a:lnTo>
                  <a:pt x="22002" y="428339"/>
                </a:lnTo>
                <a:lnTo>
                  <a:pt x="5905" y="404479"/>
                </a:lnTo>
                <a:lnTo>
                  <a:pt x="0" y="375284"/>
                </a:lnTo>
                <a:lnTo>
                  <a:pt x="0" y="7505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60763" y="2414778"/>
            <a:ext cx="1273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я</a:t>
            </a:r>
            <a:r>
              <a:rPr sz="2400" b="1" spc="-40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ляе</a:t>
            </a:r>
            <a:r>
              <a:rPr sz="2400" b="1" spc="1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0911" y="3043427"/>
            <a:ext cx="2336165" cy="291465"/>
          </a:xfrm>
          <a:custGeom>
            <a:avLst/>
            <a:gdLst/>
            <a:ahLst/>
            <a:cxnLst/>
            <a:rect l="l" t="t" r="r" b="b"/>
            <a:pathLst>
              <a:path w="2336165" h="291464">
                <a:moveTo>
                  <a:pt x="2287536" y="0"/>
                </a:moveTo>
                <a:lnTo>
                  <a:pt x="48526" y="0"/>
                </a:lnTo>
                <a:lnTo>
                  <a:pt x="29639" y="3811"/>
                </a:lnTo>
                <a:lnTo>
                  <a:pt x="14214" y="14208"/>
                </a:lnTo>
                <a:lnTo>
                  <a:pt x="3813" y="29628"/>
                </a:lnTo>
                <a:lnTo>
                  <a:pt x="0" y="48513"/>
                </a:lnTo>
                <a:lnTo>
                  <a:pt x="0" y="242697"/>
                </a:lnTo>
                <a:lnTo>
                  <a:pt x="3813" y="261582"/>
                </a:lnTo>
                <a:lnTo>
                  <a:pt x="14214" y="277002"/>
                </a:lnTo>
                <a:lnTo>
                  <a:pt x="29639" y="287399"/>
                </a:lnTo>
                <a:lnTo>
                  <a:pt x="48526" y="291211"/>
                </a:lnTo>
                <a:lnTo>
                  <a:pt x="2287536" y="291211"/>
                </a:lnTo>
                <a:lnTo>
                  <a:pt x="2306421" y="287399"/>
                </a:lnTo>
                <a:lnTo>
                  <a:pt x="2321842" y="277002"/>
                </a:lnTo>
                <a:lnTo>
                  <a:pt x="2332238" y="261582"/>
                </a:lnTo>
                <a:lnTo>
                  <a:pt x="2336050" y="242697"/>
                </a:lnTo>
                <a:lnTo>
                  <a:pt x="2336050" y="48513"/>
                </a:lnTo>
                <a:lnTo>
                  <a:pt x="2332238" y="29628"/>
                </a:lnTo>
                <a:lnTo>
                  <a:pt x="2321842" y="14208"/>
                </a:lnTo>
                <a:lnTo>
                  <a:pt x="2306421" y="3811"/>
                </a:lnTo>
                <a:lnTo>
                  <a:pt x="2287536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2425" y="3032252"/>
            <a:ext cx="233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485" algn="l"/>
                <a:tab pos="2319655" algn="l"/>
              </a:tabLst>
            </a:pPr>
            <a:r>
              <a:rPr sz="1800" u="sng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u="sng" spc="-5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действие</a:t>
            </a:r>
            <a:r>
              <a:rPr sz="1800" b="1" u="sng" spc="-30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5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предмета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83585" y="3043427"/>
            <a:ext cx="2866390" cy="582295"/>
          </a:xfrm>
          <a:custGeom>
            <a:avLst/>
            <a:gdLst/>
            <a:ahLst/>
            <a:cxnLst/>
            <a:rect l="l" t="t" r="r" b="b"/>
            <a:pathLst>
              <a:path w="2866390" h="582295">
                <a:moveTo>
                  <a:pt x="2768980" y="0"/>
                </a:moveTo>
                <a:lnTo>
                  <a:pt x="97027" y="0"/>
                </a:lnTo>
                <a:lnTo>
                  <a:pt x="59257" y="7623"/>
                </a:lnTo>
                <a:lnTo>
                  <a:pt x="28416" y="28416"/>
                </a:lnTo>
                <a:lnTo>
                  <a:pt x="7623" y="59257"/>
                </a:lnTo>
                <a:lnTo>
                  <a:pt x="0" y="97027"/>
                </a:lnTo>
                <a:lnTo>
                  <a:pt x="0" y="485267"/>
                </a:lnTo>
                <a:lnTo>
                  <a:pt x="7623" y="523037"/>
                </a:lnTo>
                <a:lnTo>
                  <a:pt x="28416" y="553878"/>
                </a:lnTo>
                <a:lnTo>
                  <a:pt x="59257" y="574671"/>
                </a:lnTo>
                <a:lnTo>
                  <a:pt x="97027" y="582295"/>
                </a:lnTo>
                <a:lnTo>
                  <a:pt x="2768980" y="582295"/>
                </a:lnTo>
                <a:lnTo>
                  <a:pt x="2806751" y="574671"/>
                </a:lnTo>
                <a:lnTo>
                  <a:pt x="2837592" y="553878"/>
                </a:lnTo>
                <a:lnTo>
                  <a:pt x="2858385" y="523037"/>
                </a:lnTo>
                <a:lnTo>
                  <a:pt x="2866009" y="485267"/>
                </a:lnTo>
                <a:lnTo>
                  <a:pt x="2866009" y="97027"/>
                </a:lnTo>
                <a:lnTo>
                  <a:pt x="2858385" y="59257"/>
                </a:lnTo>
                <a:lnTo>
                  <a:pt x="2837592" y="28416"/>
                </a:lnTo>
                <a:lnTo>
                  <a:pt x="2806751" y="7623"/>
                </a:lnTo>
                <a:lnTo>
                  <a:pt x="276898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29268" y="3043427"/>
            <a:ext cx="2336165" cy="582295"/>
          </a:xfrm>
          <a:custGeom>
            <a:avLst/>
            <a:gdLst/>
            <a:ahLst/>
            <a:cxnLst/>
            <a:rect l="l" t="t" r="r" b="b"/>
            <a:pathLst>
              <a:path w="2336165" h="582295">
                <a:moveTo>
                  <a:pt x="2238882" y="0"/>
                </a:moveTo>
                <a:lnTo>
                  <a:pt x="97027" y="0"/>
                </a:lnTo>
                <a:lnTo>
                  <a:pt x="59257" y="7623"/>
                </a:lnTo>
                <a:lnTo>
                  <a:pt x="28416" y="28416"/>
                </a:lnTo>
                <a:lnTo>
                  <a:pt x="7623" y="59257"/>
                </a:lnTo>
                <a:lnTo>
                  <a:pt x="0" y="97027"/>
                </a:lnTo>
                <a:lnTo>
                  <a:pt x="0" y="485267"/>
                </a:lnTo>
                <a:lnTo>
                  <a:pt x="7623" y="523037"/>
                </a:lnTo>
                <a:lnTo>
                  <a:pt x="28416" y="553878"/>
                </a:lnTo>
                <a:lnTo>
                  <a:pt x="59257" y="574671"/>
                </a:lnTo>
                <a:lnTo>
                  <a:pt x="97027" y="582295"/>
                </a:lnTo>
                <a:lnTo>
                  <a:pt x="2238882" y="582295"/>
                </a:lnTo>
                <a:lnTo>
                  <a:pt x="2276673" y="574671"/>
                </a:lnTo>
                <a:lnTo>
                  <a:pt x="2307558" y="553878"/>
                </a:lnTo>
                <a:lnTo>
                  <a:pt x="2328394" y="523037"/>
                </a:lnTo>
                <a:lnTo>
                  <a:pt x="2336037" y="485267"/>
                </a:lnTo>
                <a:lnTo>
                  <a:pt x="2336037" y="97027"/>
                </a:lnTo>
                <a:lnTo>
                  <a:pt x="2328394" y="59257"/>
                </a:lnTo>
                <a:lnTo>
                  <a:pt x="2307558" y="28416"/>
                </a:lnTo>
                <a:lnTo>
                  <a:pt x="2276673" y="7623"/>
                </a:lnTo>
                <a:lnTo>
                  <a:pt x="2238882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75825" y="3315080"/>
            <a:ext cx="2296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3460" algn="l"/>
              </a:tabLst>
            </a:pPr>
            <a:r>
              <a:rPr sz="1800" u="sng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55556" y="3161157"/>
            <a:ext cx="1285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40" dirty="0">
                <a:latin typeface="Times New Roman"/>
                <a:cs typeface="Times New Roman"/>
              </a:rPr>
              <a:t>к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35" dirty="0">
                <a:latin typeface="Times New Roman"/>
                <a:cs typeface="Times New Roman"/>
              </a:rPr>
              <a:t>з</a:t>
            </a:r>
            <a:r>
              <a:rPr sz="2000" b="1" spc="-45" dirty="0">
                <a:latin typeface="Times New Roman"/>
                <a:cs typeface="Times New Roman"/>
              </a:rPr>
              <a:t>у</a:t>
            </a:r>
            <a:r>
              <a:rPr sz="2000" b="1" dirty="0">
                <a:latin typeface="Times New Roman"/>
                <a:cs typeface="Times New Roman"/>
              </a:rPr>
              <a:t>е</a:t>
            </a:r>
            <a:r>
              <a:rPr sz="2000" b="1" spc="-10" dirty="0">
                <a:latin typeface="Times New Roman"/>
                <a:cs typeface="Times New Roman"/>
              </a:rPr>
              <a:t>м</a:t>
            </a:r>
            <a:r>
              <a:rPr sz="2000" b="1" dirty="0">
                <a:latin typeface="Times New Roman"/>
                <a:cs typeface="Times New Roman"/>
              </a:rPr>
              <a:t>ым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62522" y="3043427"/>
            <a:ext cx="2336165" cy="582295"/>
          </a:xfrm>
          <a:custGeom>
            <a:avLst/>
            <a:gdLst/>
            <a:ahLst/>
            <a:cxnLst/>
            <a:rect l="l" t="t" r="r" b="b"/>
            <a:pathLst>
              <a:path w="2336165" h="582295">
                <a:moveTo>
                  <a:pt x="2239009" y="0"/>
                </a:moveTo>
                <a:lnTo>
                  <a:pt x="97027" y="0"/>
                </a:lnTo>
                <a:lnTo>
                  <a:pt x="59257" y="7623"/>
                </a:lnTo>
                <a:lnTo>
                  <a:pt x="28416" y="28416"/>
                </a:lnTo>
                <a:lnTo>
                  <a:pt x="7623" y="59257"/>
                </a:lnTo>
                <a:lnTo>
                  <a:pt x="0" y="97027"/>
                </a:lnTo>
                <a:lnTo>
                  <a:pt x="0" y="485267"/>
                </a:lnTo>
                <a:lnTo>
                  <a:pt x="7623" y="523037"/>
                </a:lnTo>
                <a:lnTo>
                  <a:pt x="28416" y="553878"/>
                </a:lnTo>
                <a:lnTo>
                  <a:pt x="59257" y="574671"/>
                </a:lnTo>
                <a:lnTo>
                  <a:pt x="97027" y="582295"/>
                </a:lnTo>
                <a:lnTo>
                  <a:pt x="2239009" y="582295"/>
                </a:lnTo>
                <a:lnTo>
                  <a:pt x="2276780" y="574671"/>
                </a:lnTo>
                <a:lnTo>
                  <a:pt x="2307621" y="553878"/>
                </a:lnTo>
                <a:lnTo>
                  <a:pt x="2328414" y="523037"/>
                </a:lnTo>
                <a:lnTo>
                  <a:pt x="2336037" y="485267"/>
                </a:lnTo>
                <a:lnTo>
                  <a:pt x="2336037" y="97027"/>
                </a:lnTo>
                <a:lnTo>
                  <a:pt x="2328414" y="59257"/>
                </a:lnTo>
                <a:lnTo>
                  <a:pt x="2307621" y="28416"/>
                </a:lnTo>
                <a:lnTo>
                  <a:pt x="2276780" y="7623"/>
                </a:lnTo>
                <a:lnTo>
                  <a:pt x="2239009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30143" y="2964560"/>
            <a:ext cx="547624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ts val="2820"/>
              </a:lnSpc>
              <a:spcBef>
                <a:spcPts val="100"/>
              </a:spcBef>
              <a:tabLst>
                <a:tab pos="34239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вопросы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«что	</a:t>
            </a:r>
            <a:r>
              <a:rPr sz="3600" b="1" spc="-7" baseline="-30092" dirty="0">
                <a:latin typeface="Times New Roman"/>
                <a:cs typeface="Times New Roman"/>
              </a:rPr>
              <a:t>по</a:t>
            </a:r>
            <a:r>
              <a:rPr sz="3600" b="1" spc="-22" baseline="-30092" dirty="0">
                <a:latin typeface="Times New Roman"/>
                <a:cs typeface="Times New Roman"/>
              </a:rPr>
              <a:t> </a:t>
            </a:r>
            <a:r>
              <a:rPr sz="3600" b="1" spc="-7" baseline="-30092" dirty="0">
                <a:latin typeface="Times New Roman"/>
                <a:cs typeface="Times New Roman"/>
              </a:rPr>
              <a:t>временам</a:t>
            </a:r>
            <a:endParaRPr sz="3600" baseline="-30092"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  <a:tabLst>
                <a:tab pos="3191510" algn="l"/>
                <a:tab pos="5462905" algn="l"/>
              </a:tabLst>
            </a:pPr>
            <a:r>
              <a:rPr sz="1800" u="sng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215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делать?», «что</a:t>
            </a:r>
            <a:r>
              <a:rPr sz="1800" b="1" u="sng" spc="-20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10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сделать?»</a:t>
            </a:r>
            <a:r>
              <a:rPr sz="1800" b="1" u="sng" spc="-45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u="sng" dirty="0">
                <a:uFill>
                  <a:solidFill>
                    <a:srgbClr val="41709C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30390" y="6273419"/>
            <a:ext cx="2336165" cy="291465"/>
          </a:xfrm>
          <a:custGeom>
            <a:avLst/>
            <a:gdLst/>
            <a:ahLst/>
            <a:cxnLst/>
            <a:rect l="l" t="t" r="r" b="b"/>
            <a:pathLst>
              <a:path w="2336165" h="291465">
                <a:moveTo>
                  <a:pt x="2287524" y="0"/>
                </a:moveTo>
                <a:lnTo>
                  <a:pt x="48513" y="0"/>
                </a:lnTo>
                <a:lnTo>
                  <a:pt x="29628" y="3812"/>
                </a:lnTo>
                <a:lnTo>
                  <a:pt x="14208" y="14209"/>
                </a:lnTo>
                <a:lnTo>
                  <a:pt x="3811" y="29634"/>
                </a:lnTo>
                <a:lnTo>
                  <a:pt x="0" y="48526"/>
                </a:lnTo>
                <a:lnTo>
                  <a:pt x="0" y="242620"/>
                </a:lnTo>
                <a:lnTo>
                  <a:pt x="3811" y="261508"/>
                </a:lnTo>
                <a:lnTo>
                  <a:pt x="14208" y="276933"/>
                </a:lnTo>
                <a:lnTo>
                  <a:pt x="29628" y="287333"/>
                </a:lnTo>
                <a:lnTo>
                  <a:pt x="48513" y="291147"/>
                </a:lnTo>
                <a:lnTo>
                  <a:pt x="2287524" y="291147"/>
                </a:lnTo>
                <a:lnTo>
                  <a:pt x="2306409" y="287333"/>
                </a:lnTo>
                <a:lnTo>
                  <a:pt x="2321829" y="276933"/>
                </a:lnTo>
                <a:lnTo>
                  <a:pt x="2332226" y="261508"/>
                </a:lnTo>
                <a:lnTo>
                  <a:pt x="2336037" y="242620"/>
                </a:lnTo>
                <a:lnTo>
                  <a:pt x="2336037" y="48526"/>
                </a:lnTo>
                <a:lnTo>
                  <a:pt x="2332226" y="29634"/>
                </a:lnTo>
                <a:lnTo>
                  <a:pt x="2321829" y="14209"/>
                </a:lnTo>
                <a:lnTo>
                  <a:pt x="2306409" y="3812"/>
                </a:lnTo>
                <a:lnTo>
                  <a:pt x="2287524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30390" y="6273419"/>
            <a:ext cx="2336165" cy="291465"/>
          </a:xfrm>
          <a:custGeom>
            <a:avLst/>
            <a:gdLst/>
            <a:ahLst/>
            <a:cxnLst/>
            <a:rect l="l" t="t" r="r" b="b"/>
            <a:pathLst>
              <a:path w="2336165" h="291465">
                <a:moveTo>
                  <a:pt x="0" y="48526"/>
                </a:moveTo>
                <a:lnTo>
                  <a:pt x="3811" y="29634"/>
                </a:lnTo>
                <a:lnTo>
                  <a:pt x="14208" y="14209"/>
                </a:lnTo>
                <a:lnTo>
                  <a:pt x="29628" y="3812"/>
                </a:lnTo>
                <a:lnTo>
                  <a:pt x="48513" y="0"/>
                </a:lnTo>
                <a:lnTo>
                  <a:pt x="2287524" y="0"/>
                </a:lnTo>
                <a:lnTo>
                  <a:pt x="2306409" y="3812"/>
                </a:lnTo>
                <a:lnTo>
                  <a:pt x="2321829" y="14209"/>
                </a:lnTo>
                <a:lnTo>
                  <a:pt x="2332226" y="29634"/>
                </a:lnTo>
                <a:lnTo>
                  <a:pt x="2336037" y="48526"/>
                </a:lnTo>
                <a:lnTo>
                  <a:pt x="2336037" y="242620"/>
                </a:lnTo>
                <a:lnTo>
                  <a:pt x="2332226" y="261508"/>
                </a:lnTo>
                <a:lnTo>
                  <a:pt x="2321829" y="276933"/>
                </a:lnTo>
                <a:lnTo>
                  <a:pt x="2306409" y="287333"/>
                </a:lnTo>
                <a:lnTo>
                  <a:pt x="2287524" y="291147"/>
                </a:lnTo>
                <a:lnTo>
                  <a:pt x="48513" y="291147"/>
                </a:lnTo>
                <a:lnTo>
                  <a:pt x="29628" y="287333"/>
                </a:lnTo>
                <a:lnTo>
                  <a:pt x="14208" y="276933"/>
                </a:lnTo>
                <a:lnTo>
                  <a:pt x="3811" y="261508"/>
                </a:lnTo>
                <a:lnTo>
                  <a:pt x="0" y="242620"/>
                </a:lnTo>
                <a:lnTo>
                  <a:pt x="0" y="4852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32851" y="5133847"/>
            <a:ext cx="2336165" cy="427990"/>
          </a:xfrm>
          <a:custGeom>
            <a:avLst/>
            <a:gdLst/>
            <a:ahLst/>
            <a:cxnLst/>
            <a:rect l="l" t="t" r="r" b="b"/>
            <a:pathLst>
              <a:path w="2336165" h="427989">
                <a:moveTo>
                  <a:pt x="2264664" y="0"/>
                </a:moveTo>
                <a:lnTo>
                  <a:pt x="71247" y="0"/>
                </a:lnTo>
                <a:lnTo>
                  <a:pt x="43505" y="5595"/>
                </a:lnTo>
                <a:lnTo>
                  <a:pt x="20859" y="20859"/>
                </a:lnTo>
                <a:lnTo>
                  <a:pt x="5595" y="43505"/>
                </a:lnTo>
                <a:lnTo>
                  <a:pt x="0" y="71246"/>
                </a:lnTo>
                <a:lnTo>
                  <a:pt x="0" y="356361"/>
                </a:lnTo>
                <a:lnTo>
                  <a:pt x="5595" y="384103"/>
                </a:lnTo>
                <a:lnTo>
                  <a:pt x="20859" y="406749"/>
                </a:lnTo>
                <a:lnTo>
                  <a:pt x="43505" y="422013"/>
                </a:lnTo>
                <a:lnTo>
                  <a:pt x="71247" y="427608"/>
                </a:lnTo>
                <a:lnTo>
                  <a:pt x="2264664" y="427608"/>
                </a:lnTo>
                <a:lnTo>
                  <a:pt x="2292425" y="422013"/>
                </a:lnTo>
                <a:lnTo>
                  <a:pt x="2315114" y="406749"/>
                </a:lnTo>
                <a:lnTo>
                  <a:pt x="2330422" y="384103"/>
                </a:lnTo>
                <a:lnTo>
                  <a:pt x="2336038" y="356361"/>
                </a:lnTo>
                <a:lnTo>
                  <a:pt x="2336038" y="71246"/>
                </a:lnTo>
                <a:lnTo>
                  <a:pt x="2330422" y="43505"/>
                </a:lnTo>
                <a:lnTo>
                  <a:pt x="2315114" y="20859"/>
                </a:lnTo>
                <a:lnTo>
                  <a:pt x="2292425" y="5595"/>
                </a:lnTo>
                <a:lnTo>
                  <a:pt x="2264664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32851" y="5133847"/>
            <a:ext cx="2336165" cy="427990"/>
          </a:xfrm>
          <a:custGeom>
            <a:avLst/>
            <a:gdLst/>
            <a:ahLst/>
            <a:cxnLst/>
            <a:rect l="l" t="t" r="r" b="b"/>
            <a:pathLst>
              <a:path w="2336165" h="427989">
                <a:moveTo>
                  <a:pt x="0" y="71246"/>
                </a:moveTo>
                <a:lnTo>
                  <a:pt x="5595" y="43505"/>
                </a:lnTo>
                <a:lnTo>
                  <a:pt x="20859" y="20859"/>
                </a:lnTo>
                <a:lnTo>
                  <a:pt x="43505" y="5595"/>
                </a:lnTo>
                <a:lnTo>
                  <a:pt x="71247" y="0"/>
                </a:lnTo>
                <a:lnTo>
                  <a:pt x="2264664" y="0"/>
                </a:lnTo>
                <a:lnTo>
                  <a:pt x="2292425" y="5595"/>
                </a:lnTo>
                <a:lnTo>
                  <a:pt x="2315114" y="20859"/>
                </a:lnTo>
                <a:lnTo>
                  <a:pt x="2330422" y="43505"/>
                </a:lnTo>
                <a:lnTo>
                  <a:pt x="2336038" y="71246"/>
                </a:lnTo>
                <a:lnTo>
                  <a:pt x="2336038" y="356361"/>
                </a:lnTo>
                <a:lnTo>
                  <a:pt x="2330422" y="384103"/>
                </a:lnTo>
                <a:lnTo>
                  <a:pt x="2315114" y="406749"/>
                </a:lnTo>
                <a:lnTo>
                  <a:pt x="2292425" y="422013"/>
                </a:lnTo>
                <a:lnTo>
                  <a:pt x="2264664" y="427608"/>
                </a:lnTo>
                <a:lnTo>
                  <a:pt x="71247" y="427608"/>
                </a:lnTo>
                <a:lnTo>
                  <a:pt x="43505" y="422013"/>
                </a:lnTo>
                <a:lnTo>
                  <a:pt x="20859" y="406749"/>
                </a:lnTo>
                <a:lnTo>
                  <a:pt x="5595" y="384103"/>
                </a:lnTo>
                <a:lnTo>
                  <a:pt x="0" y="356361"/>
                </a:lnTo>
                <a:lnTo>
                  <a:pt x="0" y="7124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02142" y="5191505"/>
            <a:ext cx="199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по лицам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числам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17066" y="3798570"/>
            <a:ext cx="2733040" cy="582295"/>
          </a:xfrm>
          <a:custGeom>
            <a:avLst/>
            <a:gdLst/>
            <a:ahLst/>
            <a:cxnLst/>
            <a:rect l="l" t="t" r="r" b="b"/>
            <a:pathLst>
              <a:path w="2733040" h="582295">
                <a:moveTo>
                  <a:pt x="2635885" y="0"/>
                </a:moveTo>
                <a:lnTo>
                  <a:pt x="97028" y="0"/>
                </a:lnTo>
                <a:lnTo>
                  <a:pt x="59257" y="7643"/>
                </a:lnTo>
                <a:lnTo>
                  <a:pt x="28416" y="28479"/>
                </a:lnTo>
                <a:lnTo>
                  <a:pt x="7623" y="59364"/>
                </a:lnTo>
                <a:lnTo>
                  <a:pt x="0" y="97154"/>
                </a:lnTo>
                <a:lnTo>
                  <a:pt x="0" y="485266"/>
                </a:lnTo>
                <a:lnTo>
                  <a:pt x="7623" y="523037"/>
                </a:lnTo>
                <a:lnTo>
                  <a:pt x="28416" y="553878"/>
                </a:lnTo>
                <a:lnTo>
                  <a:pt x="59257" y="574671"/>
                </a:lnTo>
                <a:lnTo>
                  <a:pt x="97028" y="582294"/>
                </a:lnTo>
                <a:lnTo>
                  <a:pt x="2635885" y="582294"/>
                </a:lnTo>
                <a:lnTo>
                  <a:pt x="2673675" y="574671"/>
                </a:lnTo>
                <a:lnTo>
                  <a:pt x="2704560" y="553878"/>
                </a:lnTo>
                <a:lnTo>
                  <a:pt x="2725396" y="523037"/>
                </a:lnTo>
                <a:lnTo>
                  <a:pt x="2733040" y="485266"/>
                </a:lnTo>
                <a:lnTo>
                  <a:pt x="2733040" y="97154"/>
                </a:lnTo>
                <a:lnTo>
                  <a:pt x="2725396" y="59364"/>
                </a:lnTo>
                <a:lnTo>
                  <a:pt x="2704560" y="28479"/>
                </a:lnTo>
                <a:lnTo>
                  <a:pt x="2673675" y="7643"/>
                </a:lnTo>
                <a:lnTo>
                  <a:pt x="2635885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7066" y="3798570"/>
            <a:ext cx="2733040" cy="582295"/>
          </a:xfrm>
          <a:custGeom>
            <a:avLst/>
            <a:gdLst/>
            <a:ahLst/>
            <a:cxnLst/>
            <a:rect l="l" t="t" r="r" b="b"/>
            <a:pathLst>
              <a:path w="2733040" h="582295">
                <a:moveTo>
                  <a:pt x="0" y="97154"/>
                </a:moveTo>
                <a:lnTo>
                  <a:pt x="7623" y="59364"/>
                </a:lnTo>
                <a:lnTo>
                  <a:pt x="28416" y="28479"/>
                </a:lnTo>
                <a:lnTo>
                  <a:pt x="59257" y="7643"/>
                </a:lnTo>
                <a:lnTo>
                  <a:pt x="97028" y="0"/>
                </a:lnTo>
                <a:lnTo>
                  <a:pt x="2635885" y="0"/>
                </a:lnTo>
                <a:lnTo>
                  <a:pt x="2673675" y="7643"/>
                </a:lnTo>
                <a:lnTo>
                  <a:pt x="2704560" y="28479"/>
                </a:lnTo>
                <a:lnTo>
                  <a:pt x="2725396" y="59364"/>
                </a:lnTo>
                <a:lnTo>
                  <a:pt x="2733040" y="97154"/>
                </a:lnTo>
                <a:lnTo>
                  <a:pt x="2733040" y="485266"/>
                </a:lnTo>
                <a:lnTo>
                  <a:pt x="2725396" y="523037"/>
                </a:lnTo>
                <a:lnTo>
                  <a:pt x="2704560" y="553878"/>
                </a:lnTo>
                <a:lnTo>
                  <a:pt x="2673675" y="574671"/>
                </a:lnTo>
                <a:lnTo>
                  <a:pt x="2635885" y="582294"/>
                </a:lnTo>
                <a:lnTo>
                  <a:pt x="97028" y="582294"/>
                </a:lnTo>
                <a:lnTo>
                  <a:pt x="59257" y="574671"/>
                </a:lnTo>
                <a:lnTo>
                  <a:pt x="28416" y="553878"/>
                </a:lnTo>
                <a:lnTo>
                  <a:pt x="7623" y="523037"/>
                </a:lnTo>
                <a:lnTo>
                  <a:pt x="0" y="485266"/>
                </a:lnTo>
                <a:lnTo>
                  <a:pt x="0" y="9715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528063" y="3884421"/>
            <a:ext cx="251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прошедшее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время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56251" y="3814571"/>
            <a:ext cx="2733040" cy="582295"/>
          </a:xfrm>
          <a:custGeom>
            <a:avLst/>
            <a:gdLst/>
            <a:ahLst/>
            <a:cxnLst/>
            <a:rect l="l" t="t" r="r" b="b"/>
            <a:pathLst>
              <a:path w="2733040" h="582295">
                <a:moveTo>
                  <a:pt x="2636012" y="0"/>
                </a:moveTo>
                <a:lnTo>
                  <a:pt x="97154" y="0"/>
                </a:lnTo>
                <a:lnTo>
                  <a:pt x="59364" y="7623"/>
                </a:lnTo>
                <a:lnTo>
                  <a:pt x="28479" y="28416"/>
                </a:lnTo>
                <a:lnTo>
                  <a:pt x="7643" y="59257"/>
                </a:lnTo>
                <a:lnTo>
                  <a:pt x="0" y="97027"/>
                </a:lnTo>
                <a:lnTo>
                  <a:pt x="0" y="485266"/>
                </a:lnTo>
                <a:lnTo>
                  <a:pt x="7643" y="523037"/>
                </a:lnTo>
                <a:lnTo>
                  <a:pt x="28479" y="553878"/>
                </a:lnTo>
                <a:lnTo>
                  <a:pt x="59364" y="574671"/>
                </a:lnTo>
                <a:lnTo>
                  <a:pt x="97154" y="582294"/>
                </a:lnTo>
                <a:lnTo>
                  <a:pt x="2636012" y="582294"/>
                </a:lnTo>
                <a:lnTo>
                  <a:pt x="2673782" y="574671"/>
                </a:lnTo>
                <a:lnTo>
                  <a:pt x="2704623" y="553878"/>
                </a:lnTo>
                <a:lnTo>
                  <a:pt x="2725416" y="523037"/>
                </a:lnTo>
                <a:lnTo>
                  <a:pt x="2733040" y="485266"/>
                </a:lnTo>
                <a:lnTo>
                  <a:pt x="2733040" y="97027"/>
                </a:lnTo>
                <a:lnTo>
                  <a:pt x="2725416" y="59257"/>
                </a:lnTo>
                <a:lnTo>
                  <a:pt x="2704623" y="28416"/>
                </a:lnTo>
                <a:lnTo>
                  <a:pt x="2673782" y="7623"/>
                </a:lnTo>
                <a:lnTo>
                  <a:pt x="2636012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56251" y="3814571"/>
            <a:ext cx="2733040" cy="582295"/>
          </a:xfrm>
          <a:custGeom>
            <a:avLst/>
            <a:gdLst/>
            <a:ahLst/>
            <a:cxnLst/>
            <a:rect l="l" t="t" r="r" b="b"/>
            <a:pathLst>
              <a:path w="2733040" h="582295">
                <a:moveTo>
                  <a:pt x="0" y="97027"/>
                </a:moveTo>
                <a:lnTo>
                  <a:pt x="7643" y="59257"/>
                </a:lnTo>
                <a:lnTo>
                  <a:pt x="28479" y="28416"/>
                </a:lnTo>
                <a:lnTo>
                  <a:pt x="59364" y="7623"/>
                </a:lnTo>
                <a:lnTo>
                  <a:pt x="97154" y="0"/>
                </a:lnTo>
                <a:lnTo>
                  <a:pt x="2636012" y="0"/>
                </a:lnTo>
                <a:lnTo>
                  <a:pt x="2673782" y="7623"/>
                </a:lnTo>
                <a:lnTo>
                  <a:pt x="2704623" y="28416"/>
                </a:lnTo>
                <a:lnTo>
                  <a:pt x="2725416" y="59257"/>
                </a:lnTo>
                <a:lnTo>
                  <a:pt x="2733040" y="97027"/>
                </a:lnTo>
                <a:lnTo>
                  <a:pt x="2733040" y="485266"/>
                </a:lnTo>
                <a:lnTo>
                  <a:pt x="2725416" y="523037"/>
                </a:lnTo>
                <a:lnTo>
                  <a:pt x="2704623" y="553878"/>
                </a:lnTo>
                <a:lnTo>
                  <a:pt x="2673782" y="574671"/>
                </a:lnTo>
                <a:lnTo>
                  <a:pt x="2636012" y="582294"/>
                </a:lnTo>
                <a:lnTo>
                  <a:pt x="97154" y="582294"/>
                </a:lnTo>
                <a:lnTo>
                  <a:pt x="59364" y="574671"/>
                </a:lnTo>
                <a:lnTo>
                  <a:pt x="28479" y="553878"/>
                </a:lnTo>
                <a:lnTo>
                  <a:pt x="7643" y="523037"/>
                </a:lnTo>
                <a:lnTo>
                  <a:pt x="0" y="485266"/>
                </a:lnTo>
                <a:lnTo>
                  <a:pt x="0" y="97027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27065" y="3900373"/>
            <a:ext cx="2391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/>
                <a:cs typeface="Times New Roman"/>
              </a:rPr>
              <a:t>настоящее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время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98408" y="3798570"/>
            <a:ext cx="2733040" cy="582295"/>
          </a:xfrm>
          <a:custGeom>
            <a:avLst/>
            <a:gdLst/>
            <a:ahLst/>
            <a:cxnLst/>
            <a:rect l="l" t="t" r="r" b="b"/>
            <a:pathLst>
              <a:path w="2733040" h="582295">
                <a:moveTo>
                  <a:pt x="2635885" y="0"/>
                </a:moveTo>
                <a:lnTo>
                  <a:pt x="97027" y="0"/>
                </a:lnTo>
                <a:lnTo>
                  <a:pt x="59257" y="7643"/>
                </a:lnTo>
                <a:lnTo>
                  <a:pt x="28416" y="28479"/>
                </a:lnTo>
                <a:lnTo>
                  <a:pt x="7623" y="59364"/>
                </a:lnTo>
                <a:lnTo>
                  <a:pt x="0" y="97154"/>
                </a:lnTo>
                <a:lnTo>
                  <a:pt x="0" y="485266"/>
                </a:lnTo>
                <a:lnTo>
                  <a:pt x="7623" y="523037"/>
                </a:lnTo>
                <a:lnTo>
                  <a:pt x="28416" y="553878"/>
                </a:lnTo>
                <a:lnTo>
                  <a:pt x="59257" y="574671"/>
                </a:lnTo>
                <a:lnTo>
                  <a:pt x="97027" y="582294"/>
                </a:lnTo>
                <a:lnTo>
                  <a:pt x="2635885" y="582294"/>
                </a:lnTo>
                <a:lnTo>
                  <a:pt x="2673655" y="574671"/>
                </a:lnTo>
                <a:lnTo>
                  <a:pt x="2704496" y="553878"/>
                </a:lnTo>
                <a:lnTo>
                  <a:pt x="2725289" y="523037"/>
                </a:lnTo>
                <a:lnTo>
                  <a:pt x="2732913" y="485266"/>
                </a:lnTo>
                <a:lnTo>
                  <a:pt x="2732913" y="97154"/>
                </a:lnTo>
                <a:lnTo>
                  <a:pt x="2725289" y="59364"/>
                </a:lnTo>
                <a:lnTo>
                  <a:pt x="2704496" y="28479"/>
                </a:lnTo>
                <a:lnTo>
                  <a:pt x="2673655" y="7643"/>
                </a:lnTo>
                <a:lnTo>
                  <a:pt x="2635885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98408" y="3798570"/>
            <a:ext cx="2733040" cy="582295"/>
          </a:xfrm>
          <a:custGeom>
            <a:avLst/>
            <a:gdLst/>
            <a:ahLst/>
            <a:cxnLst/>
            <a:rect l="l" t="t" r="r" b="b"/>
            <a:pathLst>
              <a:path w="2733040" h="582295">
                <a:moveTo>
                  <a:pt x="0" y="97154"/>
                </a:moveTo>
                <a:lnTo>
                  <a:pt x="7623" y="59364"/>
                </a:lnTo>
                <a:lnTo>
                  <a:pt x="28416" y="28479"/>
                </a:lnTo>
                <a:lnTo>
                  <a:pt x="59257" y="7643"/>
                </a:lnTo>
                <a:lnTo>
                  <a:pt x="97027" y="0"/>
                </a:lnTo>
                <a:lnTo>
                  <a:pt x="2635885" y="0"/>
                </a:lnTo>
                <a:lnTo>
                  <a:pt x="2673655" y="7643"/>
                </a:lnTo>
                <a:lnTo>
                  <a:pt x="2704496" y="28479"/>
                </a:lnTo>
                <a:lnTo>
                  <a:pt x="2725289" y="59364"/>
                </a:lnTo>
                <a:lnTo>
                  <a:pt x="2732913" y="97154"/>
                </a:lnTo>
                <a:lnTo>
                  <a:pt x="2732913" y="485266"/>
                </a:lnTo>
                <a:lnTo>
                  <a:pt x="2725289" y="523037"/>
                </a:lnTo>
                <a:lnTo>
                  <a:pt x="2704496" y="553878"/>
                </a:lnTo>
                <a:lnTo>
                  <a:pt x="2673655" y="574671"/>
                </a:lnTo>
                <a:lnTo>
                  <a:pt x="2635885" y="582294"/>
                </a:lnTo>
                <a:lnTo>
                  <a:pt x="97027" y="582294"/>
                </a:lnTo>
                <a:lnTo>
                  <a:pt x="59257" y="574671"/>
                </a:lnTo>
                <a:lnTo>
                  <a:pt x="28416" y="553878"/>
                </a:lnTo>
                <a:lnTo>
                  <a:pt x="7623" y="523037"/>
                </a:lnTo>
                <a:lnTo>
                  <a:pt x="0" y="485266"/>
                </a:lnTo>
                <a:lnTo>
                  <a:pt x="0" y="9715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40293" y="3884421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Times New Roman"/>
                <a:cs typeface="Times New Roman"/>
              </a:rPr>
              <a:t>будущее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время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63306" y="4537836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2599944" y="0"/>
                </a:moveTo>
                <a:lnTo>
                  <a:pt x="75057" y="0"/>
                </a:lnTo>
                <a:lnTo>
                  <a:pt x="45862" y="5905"/>
                </a:lnTo>
                <a:lnTo>
                  <a:pt x="22002" y="22002"/>
                </a:lnTo>
                <a:lnTo>
                  <a:pt x="5905" y="45862"/>
                </a:lnTo>
                <a:lnTo>
                  <a:pt x="0" y="75056"/>
                </a:lnTo>
                <a:lnTo>
                  <a:pt x="0" y="375412"/>
                </a:lnTo>
                <a:lnTo>
                  <a:pt x="5905" y="404606"/>
                </a:lnTo>
                <a:lnTo>
                  <a:pt x="22002" y="428466"/>
                </a:lnTo>
                <a:lnTo>
                  <a:pt x="45862" y="444563"/>
                </a:lnTo>
                <a:lnTo>
                  <a:pt x="75057" y="450469"/>
                </a:lnTo>
                <a:lnTo>
                  <a:pt x="2599944" y="450469"/>
                </a:lnTo>
                <a:lnTo>
                  <a:pt x="2629138" y="444563"/>
                </a:lnTo>
                <a:lnTo>
                  <a:pt x="2652998" y="428466"/>
                </a:lnTo>
                <a:lnTo>
                  <a:pt x="2669095" y="404606"/>
                </a:lnTo>
                <a:lnTo>
                  <a:pt x="2675001" y="375412"/>
                </a:lnTo>
                <a:lnTo>
                  <a:pt x="2675001" y="75056"/>
                </a:lnTo>
                <a:lnTo>
                  <a:pt x="2669095" y="45862"/>
                </a:lnTo>
                <a:lnTo>
                  <a:pt x="2652998" y="22002"/>
                </a:lnTo>
                <a:lnTo>
                  <a:pt x="2629138" y="5905"/>
                </a:lnTo>
                <a:lnTo>
                  <a:pt x="259994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63306" y="4537836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0" y="75056"/>
                </a:moveTo>
                <a:lnTo>
                  <a:pt x="5905" y="45862"/>
                </a:lnTo>
                <a:lnTo>
                  <a:pt x="22002" y="22002"/>
                </a:lnTo>
                <a:lnTo>
                  <a:pt x="45862" y="5905"/>
                </a:lnTo>
                <a:lnTo>
                  <a:pt x="75057" y="0"/>
                </a:lnTo>
                <a:lnTo>
                  <a:pt x="2599944" y="0"/>
                </a:lnTo>
                <a:lnTo>
                  <a:pt x="2629138" y="5905"/>
                </a:lnTo>
                <a:lnTo>
                  <a:pt x="2652998" y="22002"/>
                </a:lnTo>
                <a:lnTo>
                  <a:pt x="2669095" y="45862"/>
                </a:lnTo>
                <a:lnTo>
                  <a:pt x="2675001" y="75056"/>
                </a:lnTo>
                <a:lnTo>
                  <a:pt x="2675001" y="375412"/>
                </a:lnTo>
                <a:lnTo>
                  <a:pt x="2669095" y="404606"/>
                </a:lnTo>
                <a:lnTo>
                  <a:pt x="2652998" y="428466"/>
                </a:lnTo>
                <a:lnTo>
                  <a:pt x="2629138" y="444563"/>
                </a:lnTo>
                <a:lnTo>
                  <a:pt x="2599944" y="450469"/>
                </a:lnTo>
                <a:lnTo>
                  <a:pt x="75057" y="450469"/>
                </a:lnTo>
                <a:lnTo>
                  <a:pt x="45862" y="444563"/>
                </a:lnTo>
                <a:lnTo>
                  <a:pt x="22002" y="428466"/>
                </a:lnTo>
                <a:lnTo>
                  <a:pt x="5905" y="404606"/>
                </a:lnTo>
                <a:lnTo>
                  <a:pt x="0" y="375412"/>
                </a:lnTo>
                <a:lnTo>
                  <a:pt x="0" y="75056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707373" y="4558029"/>
            <a:ext cx="158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изменяется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20690" y="4528820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2599816" y="0"/>
                </a:moveTo>
                <a:lnTo>
                  <a:pt x="75057" y="0"/>
                </a:lnTo>
                <a:lnTo>
                  <a:pt x="45809" y="5887"/>
                </a:lnTo>
                <a:lnTo>
                  <a:pt x="21955" y="21955"/>
                </a:lnTo>
                <a:lnTo>
                  <a:pt x="5887" y="45809"/>
                </a:lnTo>
                <a:lnTo>
                  <a:pt x="0" y="75056"/>
                </a:lnTo>
                <a:lnTo>
                  <a:pt x="0" y="375284"/>
                </a:lnTo>
                <a:lnTo>
                  <a:pt x="5887" y="404479"/>
                </a:lnTo>
                <a:lnTo>
                  <a:pt x="21955" y="428339"/>
                </a:lnTo>
                <a:lnTo>
                  <a:pt x="45809" y="444436"/>
                </a:lnTo>
                <a:lnTo>
                  <a:pt x="75057" y="450341"/>
                </a:lnTo>
                <a:lnTo>
                  <a:pt x="2599816" y="450341"/>
                </a:lnTo>
                <a:lnTo>
                  <a:pt x="2629064" y="444436"/>
                </a:lnTo>
                <a:lnTo>
                  <a:pt x="2652918" y="428339"/>
                </a:lnTo>
                <a:lnTo>
                  <a:pt x="2668986" y="404479"/>
                </a:lnTo>
                <a:lnTo>
                  <a:pt x="2674874" y="375284"/>
                </a:lnTo>
                <a:lnTo>
                  <a:pt x="2674874" y="75056"/>
                </a:lnTo>
                <a:lnTo>
                  <a:pt x="2668986" y="45809"/>
                </a:lnTo>
                <a:lnTo>
                  <a:pt x="2652918" y="21955"/>
                </a:lnTo>
                <a:lnTo>
                  <a:pt x="2629064" y="5887"/>
                </a:lnTo>
                <a:lnTo>
                  <a:pt x="2599816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0690" y="4528820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0" y="75056"/>
                </a:moveTo>
                <a:lnTo>
                  <a:pt x="5887" y="45809"/>
                </a:lnTo>
                <a:lnTo>
                  <a:pt x="21955" y="21955"/>
                </a:lnTo>
                <a:lnTo>
                  <a:pt x="45809" y="5887"/>
                </a:lnTo>
                <a:lnTo>
                  <a:pt x="75057" y="0"/>
                </a:lnTo>
                <a:lnTo>
                  <a:pt x="2599816" y="0"/>
                </a:lnTo>
                <a:lnTo>
                  <a:pt x="2629064" y="5887"/>
                </a:lnTo>
                <a:lnTo>
                  <a:pt x="2652918" y="21955"/>
                </a:lnTo>
                <a:lnTo>
                  <a:pt x="2668986" y="45809"/>
                </a:lnTo>
                <a:lnTo>
                  <a:pt x="2674874" y="75056"/>
                </a:lnTo>
                <a:lnTo>
                  <a:pt x="2674874" y="375284"/>
                </a:lnTo>
                <a:lnTo>
                  <a:pt x="2668986" y="404479"/>
                </a:lnTo>
                <a:lnTo>
                  <a:pt x="2652918" y="428339"/>
                </a:lnTo>
                <a:lnTo>
                  <a:pt x="2629064" y="444436"/>
                </a:lnTo>
                <a:lnTo>
                  <a:pt x="2599816" y="450341"/>
                </a:lnTo>
                <a:lnTo>
                  <a:pt x="75057" y="450341"/>
                </a:lnTo>
                <a:lnTo>
                  <a:pt x="45809" y="444436"/>
                </a:lnTo>
                <a:lnTo>
                  <a:pt x="21955" y="428339"/>
                </a:lnTo>
                <a:lnTo>
                  <a:pt x="5887" y="404479"/>
                </a:lnTo>
                <a:lnTo>
                  <a:pt x="0" y="375284"/>
                </a:lnTo>
                <a:lnTo>
                  <a:pt x="0" y="7505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1638" y="4537836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2599944" y="0"/>
                </a:moveTo>
                <a:lnTo>
                  <a:pt x="75056" y="0"/>
                </a:lnTo>
                <a:lnTo>
                  <a:pt x="45862" y="5905"/>
                </a:lnTo>
                <a:lnTo>
                  <a:pt x="22002" y="22002"/>
                </a:lnTo>
                <a:lnTo>
                  <a:pt x="5905" y="45862"/>
                </a:lnTo>
                <a:lnTo>
                  <a:pt x="0" y="75056"/>
                </a:lnTo>
                <a:lnTo>
                  <a:pt x="0" y="375412"/>
                </a:lnTo>
                <a:lnTo>
                  <a:pt x="5905" y="404606"/>
                </a:lnTo>
                <a:lnTo>
                  <a:pt x="22002" y="428466"/>
                </a:lnTo>
                <a:lnTo>
                  <a:pt x="45862" y="444563"/>
                </a:lnTo>
                <a:lnTo>
                  <a:pt x="75056" y="450469"/>
                </a:lnTo>
                <a:lnTo>
                  <a:pt x="2599944" y="450469"/>
                </a:lnTo>
                <a:lnTo>
                  <a:pt x="2629138" y="444563"/>
                </a:lnTo>
                <a:lnTo>
                  <a:pt x="2652998" y="428466"/>
                </a:lnTo>
                <a:lnTo>
                  <a:pt x="2669095" y="404606"/>
                </a:lnTo>
                <a:lnTo>
                  <a:pt x="2675001" y="375412"/>
                </a:lnTo>
                <a:lnTo>
                  <a:pt x="2675001" y="75056"/>
                </a:lnTo>
                <a:lnTo>
                  <a:pt x="2669095" y="45862"/>
                </a:lnTo>
                <a:lnTo>
                  <a:pt x="2652998" y="22002"/>
                </a:lnTo>
                <a:lnTo>
                  <a:pt x="2629138" y="5905"/>
                </a:lnTo>
                <a:lnTo>
                  <a:pt x="259994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1638" y="4537836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0" y="75056"/>
                </a:moveTo>
                <a:lnTo>
                  <a:pt x="5905" y="45862"/>
                </a:lnTo>
                <a:lnTo>
                  <a:pt x="22002" y="22002"/>
                </a:lnTo>
                <a:lnTo>
                  <a:pt x="45862" y="5905"/>
                </a:lnTo>
                <a:lnTo>
                  <a:pt x="75056" y="0"/>
                </a:lnTo>
                <a:lnTo>
                  <a:pt x="2599944" y="0"/>
                </a:lnTo>
                <a:lnTo>
                  <a:pt x="2629138" y="5905"/>
                </a:lnTo>
                <a:lnTo>
                  <a:pt x="2652998" y="22002"/>
                </a:lnTo>
                <a:lnTo>
                  <a:pt x="2669095" y="45862"/>
                </a:lnTo>
                <a:lnTo>
                  <a:pt x="2675001" y="75056"/>
                </a:lnTo>
                <a:lnTo>
                  <a:pt x="2675001" y="375412"/>
                </a:lnTo>
                <a:lnTo>
                  <a:pt x="2669095" y="404606"/>
                </a:lnTo>
                <a:lnTo>
                  <a:pt x="2652998" y="428466"/>
                </a:lnTo>
                <a:lnTo>
                  <a:pt x="2629138" y="444563"/>
                </a:lnTo>
                <a:lnTo>
                  <a:pt x="2599944" y="450469"/>
                </a:lnTo>
                <a:lnTo>
                  <a:pt x="75056" y="450469"/>
                </a:lnTo>
                <a:lnTo>
                  <a:pt x="45862" y="444563"/>
                </a:lnTo>
                <a:lnTo>
                  <a:pt x="22002" y="428466"/>
                </a:lnTo>
                <a:lnTo>
                  <a:pt x="5905" y="404606"/>
                </a:lnTo>
                <a:lnTo>
                  <a:pt x="0" y="375412"/>
                </a:lnTo>
                <a:lnTo>
                  <a:pt x="0" y="75056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964563" y="4558029"/>
            <a:ext cx="158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изменяется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190109" y="5092827"/>
            <a:ext cx="2336165" cy="427990"/>
          </a:xfrm>
          <a:custGeom>
            <a:avLst/>
            <a:gdLst/>
            <a:ahLst/>
            <a:cxnLst/>
            <a:rect l="l" t="t" r="r" b="b"/>
            <a:pathLst>
              <a:path w="2336165" h="427989">
                <a:moveTo>
                  <a:pt x="2264791" y="0"/>
                </a:moveTo>
                <a:lnTo>
                  <a:pt x="71246" y="0"/>
                </a:lnTo>
                <a:lnTo>
                  <a:pt x="43505" y="5615"/>
                </a:lnTo>
                <a:lnTo>
                  <a:pt x="20859" y="20923"/>
                </a:lnTo>
                <a:lnTo>
                  <a:pt x="5595" y="43612"/>
                </a:lnTo>
                <a:lnTo>
                  <a:pt x="0" y="71374"/>
                </a:lnTo>
                <a:lnTo>
                  <a:pt x="0" y="356362"/>
                </a:lnTo>
                <a:lnTo>
                  <a:pt x="5595" y="384123"/>
                </a:lnTo>
                <a:lnTo>
                  <a:pt x="20859" y="406812"/>
                </a:lnTo>
                <a:lnTo>
                  <a:pt x="43505" y="422120"/>
                </a:lnTo>
                <a:lnTo>
                  <a:pt x="71246" y="427736"/>
                </a:lnTo>
                <a:lnTo>
                  <a:pt x="2264791" y="427736"/>
                </a:lnTo>
                <a:lnTo>
                  <a:pt x="2292532" y="422120"/>
                </a:lnTo>
                <a:lnTo>
                  <a:pt x="2315178" y="406812"/>
                </a:lnTo>
                <a:lnTo>
                  <a:pt x="2330442" y="384123"/>
                </a:lnTo>
                <a:lnTo>
                  <a:pt x="2336038" y="356362"/>
                </a:lnTo>
                <a:lnTo>
                  <a:pt x="2336038" y="71374"/>
                </a:lnTo>
                <a:lnTo>
                  <a:pt x="2330442" y="43612"/>
                </a:lnTo>
                <a:lnTo>
                  <a:pt x="2315178" y="20923"/>
                </a:lnTo>
                <a:lnTo>
                  <a:pt x="2292532" y="5615"/>
                </a:lnTo>
                <a:lnTo>
                  <a:pt x="2264791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90109" y="5092827"/>
            <a:ext cx="2336165" cy="427990"/>
          </a:xfrm>
          <a:custGeom>
            <a:avLst/>
            <a:gdLst/>
            <a:ahLst/>
            <a:cxnLst/>
            <a:rect l="l" t="t" r="r" b="b"/>
            <a:pathLst>
              <a:path w="2336165" h="427989">
                <a:moveTo>
                  <a:pt x="0" y="71374"/>
                </a:moveTo>
                <a:lnTo>
                  <a:pt x="5595" y="43612"/>
                </a:lnTo>
                <a:lnTo>
                  <a:pt x="20859" y="20923"/>
                </a:lnTo>
                <a:lnTo>
                  <a:pt x="43505" y="5615"/>
                </a:lnTo>
                <a:lnTo>
                  <a:pt x="71246" y="0"/>
                </a:lnTo>
                <a:lnTo>
                  <a:pt x="2264791" y="0"/>
                </a:lnTo>
                <a:lnTo>
                  <a:pt x="2292532" y="5615"/>
                </a:lnTo>
                <a:lnTo>
                  <a:pt x="2315178" y="20923"/>
                </a:lnTo>
                <a:lnTo>
                  <a:pt x="2330442" y="43612"/>
                </a:lnTo>
                <a:lnTo>
                  <a:pt x="2336038" y="71374"/>
                </a:lnTo>
                <a:lnTo>
                  <a:pt x="2336038" y="356362"/>
                </a:lnTo>
                <a:lnTo>
                  <a:pt x="2330442" y="384123"/>
                </a:lnTo>
                <a:lnTo>
                  <a:pt x="2315178" y="406812"/>
                </a:lnTo>
                <a:lnTo>
                  <a:pt x="2292532" y="422120"/>
                </a:lnTo>
                <a:lnTo>
                  <a:pt x="2264791" y="427736"/>
                </a:lnTo>
                <a:lnTo>
                  <a:pt x="71246" y="427736"/>
                </a:lnTo>
                <a:lnTo>
                  <a:pt x="43505" y="422120"/>
                </a:lnTo>
                <a:lnTo>
                  <a:pt x="20859" y="406812"/>
                </a:lnTo>
                <a:lnTo>
                  <a:pt x="5595" y="384123"/>
                </a:lnTo>
                <a:lnTo>
                  <a:pt x="0" y="356362"/>
                </a:lnTo>
                <a:lnTo>
                  <a:pt x="0" y="71374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359146" y="4548885"/>
            <a:ext cx="199707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изменяется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855"/>
              </a:spcBef>
            </a:pPr>
            <a:r>
              <a:rPr sz="1800" b="1" spc="-5" dirty="0">
                <a:latin typeface="Times New Roman"/>
                <a:cs typeface="Times New Roman"/>
              </a:rPr>
              <a:t>по лицам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числам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80972" y="5133847"/>
            <a:ext cx="2336165" cy="427990"/>
          </a:xfrm>
          <a:custGeom>
            <a:avLst/>
            <a:gdLst/>
            <a:ahLst/>
            <a:cxnLst/>
            <a:rect l="l" t="t" r="r" b="b"/>
            <a:pathLst>
              <a:path w="2336165" h="427989">
                <a:moveTo>
                  <a:pt x="2264791" y="0"/>
                </a:moveTo>
                <a:lnTo>
                  <a:pt x="71246" y="0"/>
                </a:lnTo>
                <a:lnTo>
                  <a:pt x="43505" y="5595"/>
                </a:lnTo>
                <a:lnTo>
                  <a:pt x="20859" y="20859"/>
                </a:lnTo>
                <a:lnTo>
                  <a:pt x="5595" y="43505"/>
                </a:lnTo>
                <a:lnTo>
                  <a:pt x="0" y="71246"/>
                </a:lnTo>
                <a:lnTo>
                  <a:pt x="0" y="356361"/>
                </a:lnTo>
                <a:lnTo>
                  <a:pt x="5595" y="384103"/>
                </a:lnTo>
                <a:lnTo>
                  <a:pt x="20859" y="406749"/>
                </a:lnTo>
                <a:lnTo>
                  <a:pt x="43505" y="422013"/>
                </a:lnTo>
                <a:lnTo>
                  <a:pt x="71246" y="427608"/>
                </a:lnTo>
                <a:lnTo>
                  <a:pt x="2264791" y="427608"/>
                </a:lnTo>
                <a:lnTo>
                  <a:pt x="2292532" y="422013"/>
                </a:lnTo>
                <a:lnTo>
                  <a:pt x="2315178" y="406749"/>
                </a:lnTo>
                <a:lnTo>
                  <a:pt x="2330442" y="384103"/>
                </a:lnTo>
                <a:lnTo>
                  <a:pt x="2336038" y="356361"/>
                </a:lnTo>
                <a:lnTo>
                  <a:pt x="2336038" y="71246"/>
                </a:lnTo>
                <a:lnTo>
                  <a:pt x="2330442" y="43505"/>
                </a:lnTo>
                <a:lnTo>
                  <a:pt x="2315178" y="20859"/>
                </a:lnTo>
                <a:lnTo>
                  <a:pt x="2292532" y="5595"/>
                </a:lnTo>
                <a:lnTo>
                  <a:pt x="2264791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80972" y="5133847"/>
            <a:ext cx="2336165" cy="427990"/>
          </a:xfrm>
          <a:custGeom>
            <a:avLst/>
            <a:gdLst/>
            <a:ahLst/>
            <a:cxnLst/>
            <a:rect l="l" t="t" r="r" b="b"/>
            <a:pathLst>
              <a:path w="2336165" h="427989">
                <a:moveTo>
                  <a:pt x="0" y="71246"/>
                </a:moveTo>
                <a:lnTo>
                  <a:pt x="5595" y="43505"/>
                </a:lnTo>
                <a:lnTo>
                  <a:pt x="20859" y="20859"/>
                </a:lnTo>
                <a:lnTo>
                  <a:pt x="43505" y="5595"/>
                </a:lnTo>
                <a:lnTo>
                  <a:pt x="71246" y="0"/>
                </a:lnTo>
                <a:lnTo>
                  <a:pt x="2264791" y="0"/>
                </a:lnTo>
                <a:lnTo>
                  <a:pt x="2292532" y="5595"/>
                </a:lnTo>
                <a:lnTo>
                  <a:pt x="2315178" y="20859"/>
                </a:lnTo>
                <a:lnTo>
                  <a:pt x="2330442" y="43505"/>
                </a:lnTo>
                <a:lnTo>
                  <a:pt x="2336038" y="71246"/>
                </a:lnTo>
                <a:lnTo>
                  <a:pt x="2336038" y="356361"/>
                </a:lnTo>
                <a:lnTo>
                  <a:pt x="2330442" y="384103"/>
                </a:lnTo>
                <a:lnTo>
                  <a:pt x="2315178" y="406749"/>
                </a:lnTo>
                <a:lnTo>
                  <a:pt x="2292532" y="422013"/>
                </a:lnTo>
                <a:lnTo>
                  <a:pt x="2264791" y="427608"/>
                </a:lnTo>
                <a:lnTo>
                  <a:pt x="71246" y="427608"/>
                </a:lnTo>
                <a:lnTo>
                  <a:pt x="43505" y="422013"/>
                </a:lnTo>
                <a:lnTo>
                  <a:pt x="20859" y="406749"/>
                </a:lnTo>
                <a:lnTo>
                  <a:pt x="5595" y="384103"/>
                </a:lnTo>
                <a:lnTo>
                  <a:pt x="0" y="356361"/>
                </a:lnTo>
                <a:lnTo>
                  <a:pt x="0" y="71246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849373" y="5191505"/>
            <a:ext cx="1997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по лицам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числам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760971" y="5691111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2599817" y="0"/>
                </a:moveTo>
                <a:lnTo>
                  <a:pt x="75056" y="0"/>
                </a:lnTo>
                <a:lnTo>
                  <a:pt x="45809" y="5900"/>
                </a:lnTo>
                <a:lnTo>
                  <a:pt x="21955" y="21990"/>
                </a:lnTo>
                <a:lnTo>
                  <a:pt x="5887" y="45852"/>
                </a:lnTo>
                <a:lnTo>
                  <a:pt x="0" y="75069"/>
                </a:lnTo>
                <a:lnTo>
                  <a:pt x="0" y="375323"/>
                </a:lnTo>
                <a:lnTo>
                  <a:pt x="5887" y="404538"/>
                </a:lnTo>
                <a:lnTo>
                  <a:pt x="21955" y="428396"/>
                </a:lnTo>
                <a:lnTo>
                  <a:pt x="45809" y="444481"/>
                </a:lnTo>
                <a:lnTo>
                  <a:pt x="75056" y="450380"/>
                </a:lnTo>
                <a:lnTo>
                  <a:pt x="2599817" y="450380"/>
                </a:lnTo>
                <a:lnTo>
                  <a:pt x="2629064" y="444481"/>
                </a:lnTo>
                <a:lnTo>
                  <a:pt x="2652918" y="428396"/>
                </a:lnTo>
                <a:lnTo>
                  <a:pt x="2668986" y="404538"/>
                </a:lnTo>
                <a:lnTo>
                  <a:pt x="2674874" y="375323"/>
                </a:lnTo>
                <a:lnTo>
                  <a:pt x="2674874" y="75069"/>
                </a:lnTo>
                <a:lnTo>
                  <a:pt x="2668986" y="45852"/>
                </a:lnTo>
                <a:lnTo>
                  <a:pt x="2652918" y="21990"/>
                </a:lnTo>
                <a:lnTo>
                  <a:pt x="2629064" y="5900"/>
                </a:lnTo>
                <a:lnTo>
                  <a:pt x="259981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60971" y="5691111"/>
            <a:ext cx="2675255" cy="450850"/>
          </a:xfrm>
          <a:custGeom>
            <a:avLst/>
            <a:gdLst/>
            <a:ahLst/>
            <a:cxnLst/>
            <a:rect l="l" t="t" r="r" b="b"/>
            <a:pathLst>
              <a:path w="2675254" h="450850">
                <a:moveTo>
                  <a:pt x="0" y="75069"/>
                </a:moveTo>
                <a:lnTo>
                  <a:pt x="5887" y="45852"/>
                </a:lnTo>
                <a:lnTo>
                  <a:pt x="21955" y="21990"/>
                </a:lnTo>
                <a:lnTo>
                  <a:pt x="45809" y="5900"/>
                </a:lnTo>
                <a:lnTo>
                  <a:pt x="75056" y="0"/>
                </a:lnTo>
                <a:lnTo>
                  <a:pt x="2599817" y="0"/>
                </a:lnTo>
                <a:lnTo>
                  <a:pt x="2629064" y="5900"/>
                </a:lnTo>
                <a:lnTo>
                  <a:pt x="2652918" y="21990"/>
                </a:lnTo>
                <a:lnTo>
                  <a:pt x="2668986" y="45852"/>
                </a:lnTo>
                <a:lnTo>
                  <a:pt x="2674874" y="75069"/>
                </a:lnTo>
                <a:lnTo>
                  <a:pt x="2674874" y="375323"/>
                </a:lnTo>
                <a:lnTo>
                  <a:pt x="2668986" y="404538"/>
                </a:lnTo>
                <a:lnTo>
                  <a:pt x="2652918" y="428396"/>
                </a:lnTo>
                <a:lnTo>
                  <a:pt x="2629064" y="444481"/>
                </a:lnTo>
                <a:lnTo>
                  <a:pt x="2599817" y="450380"/>
                </a:lnTo>
                <a:lnTo>
                  <a:pt x="75056" y="450380"/>
                </a:lnTo>
                <a:lnTo>
                  <a:pt x="45809" y="444481"/>
                </a:lnTo>
                <a:lnTo>
                  <a:pt x="21955" y="428396"/>
                </a:lnTo>
                <a:lnTo>
                  <a:pt x="5887" y="404538"/>
                </a:lnTo>
                <a:lnTo>
                  <a:pt x="0" y="375323"/>
                </a:lnTo>
                <a:lnTo>
                  <a:pt x="0" y="7506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936740" y="5711444"/>
            <a:ext cx="232346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называется</a:t>
            </a:r>
            <a:endParaRPr sz="2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460"/>
              </a:spcBef>
            </a:pPr>
            <a:r>
              <a:rPr sz="1800" b="1" spc="-10" dirty="0">
                <a:latin typeface="Times New Roman"/>
                <a:cs typeface="Times New Roman"/>
              </a:rPr>
              <a:t>спряжение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47689" y="2144776"/>
            <a:ext cx="512445" cy="250190"/>
          </a:xfrm>
          <a:custGeom>
            <a:avLst/>
            <a:gdLst/>
            <a:ahLst/>
            <a:cxnLst/>
            <a:rect l="l" t="t" r="r" b="b"/>
            <a:pathLst>
              <a:path w="512445" h="250189">
                <a:moveTo>
                  <a:pt x="441321" y="219075"/>
                </a:moveTo>
                <a:lnTo>
                  <a:pt x="393445" y="224409"/>
                </a:lnTo>
                <a:lnTo>
                  <a:pt x="388365" y="230632"/>
                </a:lnTo>
                <a:lnTo>
                  <a:pt x="389889" y="244601"/>
                </a:lnTo>
                <a:lnTo>
                  <a:pt x="396239" y="249682"/>
                </a:lnTo>
                <a:lnTo>
                  <a:pt x="499913" y="238125"/>
                </a:lnTo>
                <a:lnTo>
                  <a:pt x="484251" y="238125"/>
                </a:lnTo>
                <a:lnTo>
                  <a:pt x="441321" y="219075"/>
                </a:lnTo>
                <a:close/>
              </a:path>
              <a:path w="512445" h="250189">
                <a:moveTo>
                  <a:pt x="466408" y="216280"/>
                </a:moveTo>
                <a:lnTo>
                  <a:pt x="441321" y="219075"/>
                </a:lnTo>
                <a:lnTo>
                  <a:pt x="484251" y="238125"/>
                </a:lnTo>
                <a:lnTo>
                  <a:pt x="486106" y="233934"/>
                </a:lnTo>
                <a:lnTo>
                  <a:pt x="479170" y="233934"/>
                </a:lnTo>
                <a:lnTo>
                  <a:pt x="466408" y="216280"/>
                </a:lnTo>
                <a:close/>
              </a:path>
              <a:path w="512445" h="250189">
                <a:moveTo>
                  <a:pt x="436117" y="140588"/>
                </a:moveTo>
                <a:lnTo>
                  <a:pt x="430403" y="144652"/>
                </a:lnTo>
                <a:lnTo>
                  <a:pt x="424688" y="148844"/>
                </a:lnTo>
                <a:lnTo>
                  <a:pt x="423417" y="156718"/>
                </a:lnTo>
                <a:lnTo>
                  <a:pt x="427482" y="162433"/>
                </a:lnTo>
                <a:lnTo>
                  <a:pt x="451632" y="195839"/>
                </a:lnTo>
                <a:lnTo>
                  <a:pt x="494538" y="214884"/>
                </a:lnTo>
                <a:lnTo>
                  <a:pt x="484251" y="238125"/>
                </a:lnTo>
                <a:lnTo>
                  <a:pt x="499913" y="238125"/>
                </a:lnTo>
                <a:lnTo>
                  <a:pt x="512444" y="236727"/>
                </a:lnTo>
                <a:lnTo>
                  <a:pt x="448183" y="147574"/>
                </a:lnTo>
                <a:lnTo>
                  <a:pt x="443991" y="141859"/>
                </a:lnTo>
                <a:lnTo>
                  <a:pt x="436117" y="140588"/>
                </a:lnTo>
                <a:close/>
              </a:path>
              <a:path w="512445" h="250189">
                <a:moveTo>
                  <a:pt x="488061" y="213868"/>
                </a:moveTo>
                <a:lnTo>
                  <a:pt x="466408" y="216280"/>
                </a:lnTo>
                <a:lnTo>
                  <a:pt x="479170" y="233934"/>
                </a:lnTo>
                <a:lnTo>
                  <a:pt x="488061" y="213868"/>
                </a:lnTo>
                <a:close/>
              </a:path>
              <a:path w="512445" h="250189">
                <a:moveTo>
                  <a:pt x="492248" y="213868"/>
                </a:moveTo>
                <a:lnTo>
                  <a:pt x="488061" y="213868"/>
                </a:lnTo>
                <a:lnTo>
                  <a:pt x="479170" y="233934"/>
                </a:lnTo>
                <a:lnTo>
                  <a:pt x="486106" y="233934"/>
                </a:lnTo>
                <a:lnTo>
                  <a:pt x="494538" y="214884"/>
                </a:lnTo>
                <a:lnTo>
                  <a:pt x="492248" y="213868"/>
                </a:lnTo>
                <a:close/>
              </a:path>
              <a:path w="512445" h="250189">
                <a:moveTo>
                  <a:pt x="10413" y="0"/>
                </a:moveTo>
                <a:lnTo>
                  <a:pt x="0" y="23240"/>
                </a:lnTo>
                <a:lnTo>
                  <a:pt x="441321" y="219075"/>
                </a:lnTo>
                <a:lnTo>
                  <a:pt x="466408" y="216280"/>
                </a:lnTo>
                <a:lnTo>
                  <a:pt x="451632" y="195839"/>
                </a:lnTo>
                <a:lnTo>
                  <a:pt x="10413" y="0"/>
                </a:lnTo>
                <a:close/>
              </a:path>
              <a:path w="512445" h="250189">
                <a:moveTo>
                  <a:pt x="451632" y="195839"/>
                </a:moveTo>
                <a:lnTo>
                  <a:pt x="466408" y="216280"/>
                </a:lnTo>
                <a:lnTo>
                  <a:pt x="488061" y="213868"/>
                </a:lnTo>
                <a:lnTo>
                  <a:pt x="492248" y="213868"/>
                </a:lnTo>
                <a:lnTo>
                  <a:pt x="451632" y="195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1981" y="1831594"/>
            <a:ext cx="2575560" cy="600075"/>
          </a:xfrm>
          <a:custGeom>
            <a:avLst/>
            <a:gdLst/>
            <a:ahLst/>
            <a:cxnLst/>
            <a:rect l="l" t="t" r="r" b="b"/>
            <a:pathLst>
              <a:path w="2575559" h="600075">
                <a:moveTo>
                  <a:pt x="2502097" y="560901"/>
                </a:moveTo>
                <a:lnTo>
                  <a:pt x="2456179" y="575944"/>
                </a:lnTo>
                <a:lnTo>
                  <a:pt x="2452624" y="583056"/>
                </a:lnTo>
                <a:lnTo>
                  <a:pt x="2454783" y="589788"/>
                </a:lnTo>
                <a:lnTo>
                  <a:pt x="2456942" y="596391"/>
                </a:lnTo>
                <a:lnTo>
                  <a:pt x="2464180" y="600075"/>
                </a:lnTo>
                <a:lnTo>
                  <a:pt x="2553623" y="570738"/>
                </a:lnTo>
                <a:lnTo>
                  <a:pt x="2548001" y="570738"/>
                </a:lnTo>
                <a:lnTo>
                  <a:pt x="2502097" y="560901"/>
                </a:lnTo>
                <a:close/>
              </a:path>
              <a:path w="2575559" h="600075">
                <a:moveTo>
                  <a:pt x="2526053" y="553025"/>
                </a:moveTo>
                <a:lnTo>
                  <a:pt x="2502097" y="560901"/>
                </a:lnTo>
                <a:lnTo>
                  <a:pt x="2548001" y="570738"/>
                </a:lnTo>
                <a:lnTo>
                  <a:pt x="2548654" y="567689"/>
                </a:lnTo>
                <a:lnTo>
                  <a:pt x="2542159" y="567689"/>
                </a:lnTo>
                <a:lnTo>
                  <a:pt x="2526053" y="553025"/>
                </a:lnTo>
                <a:close/>
              </a:path>
              <a:path w="2575559" h="600075">
                <a:moveTo>
                  <a:pt x="2488819" y="484758"/>
                </a:moveTo>
                <a:lnTo>
                  <a:pt x="2480818" y="485139"/>
                </a:lnTo>
                <a:lnTo>
                  <a:pt x="2476119" y="490346"/>
                </a:lnTo>
                <a:lnTo>
                  <a:pt x="2471293" y="495553"/>
                </a:lnTo>
                <a:lnTo>
                  <a:pt x="2471674" y="503554"/>
                </a:lnTo>
                <a:lnTo>
                  <a:pt x="2507348" y="535994"/>
                </a:lnTo>
                <a:lnTo>
                  <a:pt x="2553335" y="545845"/>
                </a:lnTo>
                <a:lnTo>
                  <a:pt x="2548001" y="570738"/>
                </a:lnTo>
                <a:lnTo>
                  <a:pt x="2553623" y="570738"/>
                </a:lnTo>
                <a:lnTo>
                  <a:pt x="2575305" y="563626"/>
                </a:lnTo>
                <a:lnTo>
                  <a:pt x="2494026" y="489457"/>
                </a:lnTo>
                <a:lnTo>
                  <a:pt x="2488819" y="484758"/>
                </a:lnTo>
                <a:close/>
              </a:path>
              <a:path w="2575559" h="600075">
                <a:moveTo>
                  <a:pt x="2546730" y="546226"/>
                </a:moveTo>
                <a:lnTo>
                  <a:pt x="2526053" y="553025"/>
                </a:lnTo>
                <a:lnTo>
                  <a:pt x="2542159" y="567689"/>
                </a:lnTo>
                <a:lnTo>
                  <a:pt x="2546730" y="546226"/>
                </a:lnTo>
                <a:close/>
              </a:path>
              <a:path w="2575559" h="600075">
                <a:moveTo>
                  <a:pt x="2553253" y="546226"/>
                </a:moveTo>
                <a:lnTo>
                  <a:pt x="2546730" y="546226"/>
                </a:lnTo>
                <a:lnTo>
                  <a:pt x="2542159" y="567689"/>
                </a:lnTo>
                <a:lnTo>
                  <a:pt x="2548654" y="567689"/>
                </a:lnTo>
                <a:lnTo>
                  <a:pt x="2553253" y="546226"/>
                </a:lnTo>
                <a:close/>
              </a:path>
              <a:path w="2575559" h="600075">
                <a:moveTo>
                  <a:pt x="5334" y="0"/>
                </a:moveTo>
                <a:lnTo>
                  <a:pt x="0" y="24764"/>
                </a:lnTo>
                <a:lnTo>
                  <a:pt x="2502097" y="560901"/>
                </a:lnTo>
                <a:lnTo>
                  <a:pt x="2526053" y="553025"/>
                </a:lnTo>
                <a:lnTo>
                  <a:pt x="2507348" y="535994"/>
                </a:lnTo>
                <a:lnTo>
                  <a:pt x="5334" y="0"/>
                </a:lnTo>
                <a:close/>
              </a:path>
              <a:path w="2575559" h="600075">
                <a:moveTo>
                  <a:pt x="2507348" y="535994"/>
                </a:moveTo>
                <a:lnTo>
                  <a:pt x="2526053" y="553025"/>
                </a:lnTo>
                <a:lnTo>
                  <a:pt x="2546730" y="546226"/>
                </a:lnTo>
                <a:lnTo>
                  <a:pt x="2553253" y="546226"/>
                </a:lnTo>
                <a:lnTo>
                  <a:pt x="2553335" y="545845"/>
                </a:lnTo>
                <a:lnTo>
                  <a:pt x="2507348" y="535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44695" y="2144141"/>
            <a:ext cx="811530" cy="279400"/>
          </a:xfrm>
          <a:custGeom>
            <a:avLst/>
            <a:gdLst/>
            <a:ahLst/>
            <a:cxnLst/>
            <a:rect l="l" t="t" r="r" b="b"/>
            <a:pathLst>
              <a:path w="811529" h="279400">
                <a:moveTo>
                  <a:pt x="88137" y="165608"/>
                </a:moveTo>
                <a:lnTo>
                  <a:pt x="80137" y="165862"/>
                </a:lnTo>
                <a:lnTo>
                  <a:pt x="75310" y="170942"/>
                </a:lnTo>
                <a:lnTo>
                  <a:pt x="0" y="251079"/>
                </a:lnTo>
                <a:lnTo>
                  <a:pt x="113537" y="278892"/>
                </a:lnTo>
                <a:lnTo>
                  <a:pt x="120522" y="274700"/>
                </a:lnTo>
                <a:lnTo>
                  <a:pt x="122174" y="267970"/>
                </a:lnTo>
                <a:lnTo>
                  <a:pt x="123825" y="261112"/>
                </a:lnTo>
                <a:lnTo>
                  <a:pt x="120720" y="256032"/>
                </a:lnTo>
                <a:lnTo>
                  <a:pt x="27685" y="256032"/>
                </a:lnTo>
                <a:lnTo>
                  <a:pt x="20574" y="231775"/>
                </a:lnTo>
                <a:lnTo>
                  <a:pt x="65498" y="218482"/>
                </a:lnTo>
                <a:lnTo>
                  <a:pt x="93852" y="188341"/>
                </a:lnTo>
                <a:lnTo>
                  <a:pt x="98678" y="183261"/>
                </a:lnTo>
                <a:lnTo>
                  <a:pt x="98425" y="175260"/>
                </a:lnTo>
                <a:lnTo>
                  <a:pt x="93344" y="170434"/>
                </a:lnTo>
                <a:lnTo>
                  <a:pt x="88137" y="165608"/>
                </a:lnTo>
                <a:close/>
              </a:path>
              <a:path w="811529" h="279400">
                <a:moveTo>
                  <a:pt x="65498" y="218482"/>
                </a:moveTo>
                <a:lnTo>
                  <a:pt x="20574" y="231775"/>
                </a:lnTo>
                <a:lnTo>
                  <a:pt x="27685" y="256032"/>
                </a:lnTo>
                <a:lnTo>
                  <a:pt x="39283" y="252603"/>
                </a:lnTo>
                <a:lnTo>
                  <a:pt x="33400" y="252603"/>
                </a:lnTo>
                <a:lnTo>
                  <a:pt x="27177" y="231521"/>
                </a:lnTo>
                <a:lnTo>
                  <a:pt x="53233" y="231521"/>
                </a:lnTo>
                <a:lnTo>
                  <a:pt x="65498" y="218482"/>
                </a:lnTo>
                <a:close/>
              </a:path>
              <a:path w="811529" h="279400">
                <a:moveTo>
                  <a:pt x="72681" y="242728"/>
                </a:moveTo>
                <a:lnTo>
                  <a:pt x="27685" y="256032"/>
                </a:lnTo>
                <a:lnTo>
                  <a:pt x="120720" y="256032"/>
                </a:lnTo>
                <a:lnTo>
                  <a:pt x="119633" y="254254"/>
                </a:lnTo>
                <a:lnTo>
                  <a:pt x="72681" y="242728"/>
                </a:lnTo>
                <a:close/>
              </a:path>
              <a:path w="811529" h="279400">
                <a:moveTo>
                  <a:pt x="27177" y="231521"/>
                </a:moveTo>
                <a:lnTo>
                  <a:pt x="33400" y="252603"/>
                </a:lnTo>
                <a:lnTo>
                  <a:pt x="48331" y="236731"/>
                </a:lnTo>
                <a:lnTo>
                  <a:pt x="27177" y="231521"/>
                </a:lnTo>
                <a:close/>
              </a:path>
              <a:path w="811529" h="279400">
                <a:moveTo>
                  <a:pt x="48331" y="236731"/>
                </a:moveTo>
                <a:lnTo>
                  <a:pt x="33400" y="252603"/>
                </a:lnTo>
                <a:lnTo>
                  <a:pt x="39283" y="252603"/>
                </a:lnTo>
                <a:lnTo>
                  <a:pt x="72681" y="242728"/>
                </a:lnTo>
                <a:lnTo>
                  <a:pt x="48331" y="236731"/>
                </a:lnTo>
                <a:close/>
              </a:path>
              <a:path w="811529" h="279400">
                <a:moveTo>
                  <a:pt x="803909" y="0"/>
                </a:moveTo>
                <a:lnTo>
                  <a:pt x="65498" y="218482"/>
                </a:lnTo>
                <a:lnTo>
                  <a:pt x="48331" y="236731"/>
                </a:lnTo>
                <a:lnTo>
                  <a:pt x="72681" y="242728"/>
                </a:lnTo>
                <a:lnTo>
                  <a:pt x="811149" y="24384"/>
                </a:lnTo>
                <a:lnTo>
                  <a:pt x="803909" y="0"/>
                </a:lnTo>
                <a:close/>
              </a:path>
              <a:path w="811529" h="279400">
                <a:moveTo>
                  <a:pt x="53233" y="231521"/>
                </a:moveTo>
                <a:lnTo>
                  <a:pt x="27177" y="231521"/>
                </a:lnTo>
                <a:lnTo>
                  <a:pt x="48331" y="236731"/>
                </a:lnTo>
                <a:lnTo>
                  <a:pt x="53233" y="231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80845" y="1831594"/>
            <a:ext cx="2522220" cy="586740"/>
          </a:xfrm>
          <a:custGeom>
            <a:avLst/>
            <a:gdLst/>
            <a:ahLst/>
            <a:cxnLst/>
            <a:rect l="l" t="t" r="r" b="b"/>
            <a:pathLst>
              <a:path w="2522220" h="586739">
                <a:moveTo>
                  <a:pt x="86613" y="471169"/>
                </a:moveTo>
                <a:lnTo>
                  <a:pt x="0" y="549909"/>
                </a:lnTo>
                <a:lnTo>
                  <a:pt x="111125" y="586485"/>
                </a:lnTo>
                <a:lnTo>
                  <a:pt x="118363" y="582929"/>
                </a:lnTo>
                <a:lnTo>
                  <a:pt x="120523" y="576198"/>
                </a:lnTo>
                <a:lnTo>
                  <a:pt x="122681" y="569594"/>
                </a:lnTo>
                <a:lnTo>
                  <a:pt x="119125" y="562355"/>
                </a:lnTo>
                <a:lnTo>
                  <a:pt x="103138" y="557148"/>
                </a:lnTo>
                <a:lnTo>
                  <a:pt x="27305" y="557148"/>
                </a:lnTo>
                <a:lnTo>
                  <a:pt x="21971" y="532256"/>
                </a:lnTo>
                <a:lnTo>
                  <a:pt x="67976" y="522442"/>
                </a:lnTo>
                <a:lnTo>
                  <a:pt x="103631" y="489965"/>
                </a:lnTo>
                <a:lnTo>
                  <a:pt x="104012" y="481964"/>
                </a:lnTo>
                <a:lnTo>
                  <a:pt x="94615" y="471550"/>
                </a:lnTo>
                <a:lnTo>
                  <a:pt x="86613" y="471169"/>
                </a:lnTo>
                <a:close/>
              </a:path>
              <a:path w="2522220" h="586739">
                <a:moveTo>
                  <a:pt x="67976" y="522442"/>
                </a:moveTo>
                <a:lnTo>
                  <a:pt x="21971" y="532256"/>
                </a:lnTo>
                <a:lnTo>
                  <a:pt x="27305" y="557148"/>
                </a:lnTo>
                <a:lnTo>
                  <a:pt x="41588" y="554101"/>
                </a:lnTo>
                <a:lnTo>
                  <a:pt x="33274" y="554101"/>
                </a:lnTo>
                <a:lnTo>
                  <a:pt x="28702" y="532638"/>
                </a:lnTo>
                <a:lnTo>
                  <a:pt x="56800" y="532638"/>
                </a:lnTo>
                <a:lnTo>
                  <a:pt x="67976" y="522442"/>
                </a:lnTo>
                <a:close/>
              </a:path>
              <a:path w="2522220" h="586739">
                <a:moveTo>
                  <a:pt x="73319" y="547330"/>
                </a:moveTo>
                <a:lnTo>
                  <a:pt x="27305" y="557148"/>
                </a:lnTo>
                <a:lnTo>
                  <a:pt x="103138" y="557148"/>
                </a:lnTo>
                <a:lnTo>
                  <a:pt x="73319" y="547330"/>
                </a:lnTo>
                <a:close/>
              </a:path>
              <a:path w="2522220" h="586739">
                <a:moveTo>
                  <a:pt x="28702" y="532638"/>
                </a:moveTo>
                <a:lnTo>
                  <a:pt x="33274" y="554101"/>
                </a:lnTo>
                <a:lnTo>
                  <a:pt x="49348" y="539436"/>
                </a:lnTo>
                <a:lnTo>
                  <a:pt x="28702" y="532638"/>
                </a:lnTo>
                <a:close/>
              </a:path>
              <a:path w="2522220" h="586739">
                <a:moveTo>
                  <a:pt x="49348" y="539436"/>
                </a:moveTo>
                <a:lnTo>
                  <a:pt x="33274" y="554101"/>
                </a:lnTo>
                <a:lnTo>
                  <a:pt x="41588" y="554101"/>
                </a:lnTo>
                <a:lnTo>
                  <a:pt x="73319" y="547330"/>
                </a:lnTo>
                <a:lnTo>
                  <a:pt x="49348" y="539436"/>
                </a:lnTo>
                <a:close/>
              </a:path>
              <a:path w="2522220" h="586739">
                <a:moveTo>
                  <a:pt x="2517013" y="0"/>
                </a:moveTo>
                <a:lnTo>
                  <a:pt x="67976" y="522442"/>
                </a:lnTo>
                <a:lnTo>
                  <a:pt x="49348" y="539436"/>
                </a:lnTo>
                <a:lnTo>
                  <a:pt x="73319" y="547330"/>
                </a:lnTo>
                <a:lnTo>
                  <a:pt x="2522220" y="24764"/>
                </a:lnTo>
                <a:lnTo>
                  <a:pt x="2517013" y="0"/>
                </a:lnTo>
                <a:close/>
              </a:path>
              <a:path w="2522220" h="586739">
                <a:moveTo>
                  <a:pt x="56800" y="532638"/>
                </a:moveTo>
                <a:lnTo>
                  <a:pt x="28702" y="532638"/>
                </a:lnTo>
                <a:lnTo>
                  <a:pt x="49348" y="539436"/>
                </a:lnTo>
                <a:lnTo>
                  <a:pt x="56800" y="53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71461" y="2845561"/>
            <a:ext cx="117856" cy="225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2823" y="2850514"/>
            <a:ext cx="116712" cy="220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20875" y="2835148"/>
            <a:ext cx="113411" cy="208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03306" y="2853182"/>
            <a:ext cx="110109" cy="190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6996" y="3625722"/>
            <a:ext cx="117855" cy="225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93481" y="3568700"/>
            <a:ext cx="512445" cy="250190"/>
          </a:xfrm>
          <a:custGeom>
            <a:avLst/>
            <a:gdLst/>
            <a:ahLst/>
            <a:cxnLst/>
            <a:rect l="l" t="t" r="r" b="b"/>
            <a:pathLst>
              <a:path w="512445" h="250189">
                <a:moveTo>
                  <a:pt x="441239" y="219078"/>
                </a:moveTo>
                <a:lnTo>
                  <a:pt x="393319" y="224408"/>
                </a:lnTo>
                <a:lnTo>
                  <a:pt x="388239" y="230631"/>
                </a:lnTo>
                <a:lnTo>
                  <a:pt x="389763" y="244601"/>
                </a:lnTo>
                <a:lnTo>
                  <a:pt x="396113" y="249681"/>
                </a:lnTo>
                <a:lnTo>
                  <a:pt x="499803" y="238125"/>
                </a:lnTo>
                <a:lnTo>
                  <a:pt x="484124" y="238125"/>
                </a:lnTo>
                <a:lnTo>
                  <a:pt x="441239" y="219078"/>
                </a:lnTo>
                <a:close/>
              </a:path>
              <a:path w="512445" h="250189">
                <a:moveTo>
                  <a:pt x="466313" y="216280"/>
                </a:moveTo>
                <a:lnTo>
                  <a:pt x="441239" y="219078"/>
                </a:lnTo>
                <a:lnTo>
                  <a:pt x="484124" y="238125"/>
                </a:lnTo>
                <a:lnTo>
                  <a:pt x="486001" y="233933"/>
                </a:lnTo>
                <a:lnTo>
                  <a:pt x="479044" y="233933"/>
                </a:lnTo>
                <a:lnTo>
                  <a:pt x="466313" y="216280"/>
                </a:lnTo>
                <a:close/>
              </a:path>
              <a:path w="512445" h="250189">
                <a:moveTo>
                  <a:pt x="435991" y="140588"/>
                </a:moveTo>
                <a:lnTo>
                  <a:pt x="430275" y="144652"/>
                </a:lnTo>
                <a:lnTo>
                  <a:pt x="424561" y="148844"/>
                </a:lnTo>
                <a:lnTo>
                  <a:pt x="423291" y="156718"/>
                </a:lnTo>
                <a:lnTo>
                  <a:pt x="427482" y="162432"/>
                </a:lnTo>
                <a:lnTo>
                  <a:pt x="451550" y="195808"/>
                </a:lnTo>
                <a:lnTo>
                  <a:pt x="494538" y="214883"/>
                </a:lnTo>
                <a:lnTo>
                  <a:pt x="484124" y="238125"/>
                </a:lnTo>
                <a:lnTo>
                  <a:pt x="499803" y="238125"/>
                </a:lnTo>
                <a:lnTo>
                  <a:pt x="512318" y="236727"/>
                </a:lnTo>
                <a:lnTo>
                  <a:pt x="448055" y="147574"/>
                </a:lnTo>
                <a:lnTo>
                  <a:pt x="443865" y="141858"/>
                </a:lnTo>
                <a:lnTo>
                  <a:pt x="435991" y="140588"/>
                </a:lnTo>
                <a:close/>
              </a:path>
              <a:path w="512445" h="250189">
                <a:moveTo>
                  <a:pt x="487934" y="213868"/>
                </a:moveTo>
                <a:lnTo>
                  <a:pt x="466313" y="216280"/>
                </a:lnTo>
                <a:lnTo>
                  <a:pt x="479044" y="233933"/>
                </a:lnTo>
                <a:lnTo>
                  <a:pt x="487934" y="213868"/>
                </a:lnTo>
                <a:close/>
              </a:path>
              <a:path w="512445" h="250189">
                <a:moveTo>
                  <a:pt x="492248" y="213868"/>
                </a:moveTo>
                <a:lnTo>
                  <a:pt x="487934" y="213868"/>
                </a:lnTo>
                <a:lnTo>
                  <a:pt x="479044" y="233933"/>
                </a:lnTo>
                <a:lnTo>
                  <a:pt x="486001" y="233933"/>
                </a:lnTo>
                <a:lnTo>
                  <a:pt x="494538" y="214883"/>
                </a:lnTo>
                <a:lnTo>
                  <a:pt x="492248" y="213868"/>
                </a:lnTo>
                <a:close/>
              </a:path>
              <a:path w="512445" h="250189">
                <a:moveTo>
                  <a:pt x="10287" y="0"/>
                </a:moveTo>
                <a:lnTo>
                  <a:pt x="0" y="23113"/>
                </a:lnTo>
                <a:lnTo>
                  <a:pt x="441239" y="219078"/>
                </a:lnTo>
                <a:lnTo>
                  <a:pt x="466313" y="216280"/>
                </a:lnTo>
                <a:lnTo>
                  <a:pt x="451550" y="195808"/>
                </a:lnTo>
                <a:lnTo>
                  <a:pt x="10287" y="0"/>
                </a:lnTo>
                <a:close/>
              </a:path>
              <a:path w="512445" h="250189">
                <a:moveTo>
                  <a:pt x="451550" y="195808"/>
                </a:moveTo>
                <a:lnTo>
                  <a:pt x="466313" y="216280"/>
                </a:lnTo>
                <a:lnTo>
                  <a:pt x="487934" y="213868"/>
                </a:lnTo>
                <a:lnTo>
                  <a:pt x="492248" y="213868"/>
                </a:lnTo>
                <a:lnTo>
                  <a:pt x="451550" y="195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49978" y="3581272"/>
            <a:ext cx="1814830" cy="314325"/>
          </a:xfrm>
          <a:custGeom>
            <a:avLst/>
            <a:gdLst/>
            <a:ahLst/>
            <a:cxnLst/>
            <a:rect l="l" t="t" r="r" b="b"/>
            <a:pathLst>
              <a:path w="1814829" h="314325">
                <a:moveTo>
                  <a:pt x="91821" y="197103"/>
                </a:moveTo>
                <a:lnTo>
                  <a:pt x="0" y="269620"/>
                </a:lnTo>
                <a:lnTo>
                  <a:pt x="108331" y="313816"/>
                </a:lnTo>
                <a:lnTo>
                  <a:pt x="115824" y="310769"/>
                </a:lnTo>
                <a:lnTo>
                  <a:pt x="118363" y="304291"/>
                </a:lnTo>
                <a:lnTo>
                  <a:pt x="121031" y="297688"/>
                </a:lnTo>
                <a:lnTo>
                  <a:pt x="117983" y="290321"/>
                </a:lnTo>
                <a:lnTo>
                  <a:pt x="89654" y="278764"/>
                </a:lnTo>
                <a:lnTo>
                  <a:pt x="26797" y="278764"/>
                </a:lnTo>
                <a:lnTo>
                  <a:pt x="23241" y="253619"/>
                </a:lnTo>
                <a:lnTo>
                  <a:pt x="69643" y="247035"/>
                </a:lnTo>
                <a:lnTo>
                  <a:pt x="107569" y="217043"/>
                </a:lnTo>
                <a:lnTo>
                  <a:pt x="108458" y="209041"/>
                </a:lnTo>
                <a:lnTo>
                  <a:pt x="104140" y="203581"/>
                </a:lnTo>
                <a:lnTo>
                  <a:pt x="99822" y="197993"/>
                </a:lnTo>
                <a:lnTo>
                  <a:pt x="91821" y="197103"/>
                </a:lnTo>
                <a:close/>
              </a:path>
              <a:path w="1814829" h="314325">
                <a:moveTo>
                  <a:pt x="69643" y="247035"/>
                </a:moveTo>
                <a:lnTo>
                  <a:pt x="23241" y="253619"/>
                </a:lnTo>
                <a:lnTo>
                  <a:pt x="26797" y="278764"/>
                </a:lnTo>
                <a:lnTo>
                  <a:pt x="45594" y="276097"/>
                </a:lnTo>
                <a:lnTo>
                  <a:pt x="32893" y="276097"/>
                </a:lnTo>
                <a:lnTo>
                  <a:pt x="29718" y="254381"/>
                </a:lnTo>
                <a:lnTo>
                  <a:pt x="60354" y="254381"/>
                </a:lnTo>
                <a:lnTo>
                  <a:pt x="69643" y="247035"/>
                </a:lnTo>
                <a:close/>
              </a:path>
              <a:path w="1814829" h="314325">
                <a:moveTo>
                  <a:pt x="73401" y="272152"/>
                </a:moveTo>
                <a:lnTo>
                  <a:pt x="26797" y="278764"/>
                </a:lnTo>
                <a:lnTo>
                  <a:pt x="89654" y="278764"/>
                </a:lnTo>
                <a:lnTo>
                  <a:pt x="73401" y="272152"/>
                </a:lnTo>
                <a:close/>
              </a:path>
              <a:path w="1814829" h="314325">
                <a:moveTo>
                  <a:pt x="29718" y="254381"/>
                </a:moveTo>
                <a:lnTo>
                  <a:pt x="32893" y="276097"/>
                </a:lnTo>
                <a:lnTo>
                  <a:pt x="49947" y="262611"/>
                </a:lnTo>
                <a:lnTo>
                  <a:pt x="29718" y="254381"/>
                </a:lnTo>
                <a:close/>
              </a:path>
              <a:path w="1814829" h="314325">
                <a:moveTo>
                  <a:pt x="49947" y="262611"/>
                </a:moveTo>
                <a:lnTo>
                  <a:pt x="32893" y="276097"/>
                </a:lnTo>
                <a:lnTo>
                  <a:pt x="45594" y="276097"/>
                </a:lnTo>
                <a:lnTo>
                  <a:pt x="73401" y="272152"/>
                </a:lnTo>
                <a:lnTo>
                  <a:pt x="49947" y="262611"/>
                </a:lnTo>
                <a:close/>
              </a:path>
              <a:path w="1814829" h="314325">
                <a:moveTo>
                  <a:pt x="1810766" y="0"/>
                </a:moveTo>
                <a:lnTo>
                  <a:pt x="69643" y="247035"/>
                </a:lnTo>
                <a:lnTo>
                  <a:pt x="49947" y="262611"/>
                </a:lnTo>
                <a:lnTo>
                  <a:pt x="73401" y="272152"/>
                </a:lnTo>
                <a:lnTo>
                  <a:pt x="1814322" y="25146"/>
                </a:lnTo>
                <a:lnTo>
                  <a:pt x="1810766" y="0"/>
                </a:lnTo>
                <a:close/>
              </a:path>
              <a:path w="1814829" h="314325">
                <a:moveTo>
                  <a:pt x="60354" y="254381"/>
                </a:moveTo>
                <a:lnTo>
                  <a:pt x="29718" y="254381"/>
                </a:lnTo>
                <a:lnTo>
                  <a:pt x="49947" y="262611"/>
                </a:lnTo>
                <a:lnTo>
                  <a:pt x="60354" y="254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99200" y="4412869"/>
            <a:ext cx="117855" cy="115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42450" y="4438522"/>
            <a:ext cx="117855" cy="115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32455" y="4422013"/>
            <a:ext cx="117982" cy="115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00147" y="5018023"/>
            <a:ext cx="117982" cy="115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83909" y="4987290"/>
            <a:ext cx="117982" cy="115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442450" y="5018023"/>
            <a:ext cx="117855" cy="1158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39481" y="6141491"/>
            <a:ext cx="117855" cy="1319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39381" y="5501004"/>
            <a:ext cx="511175" cy="200025"/>
          </a:xfrm>
          <a:custGeom>
            <a:avLst/>
            <a:gdLst/>
            <a:ahLst/>
            <a:cxnLst/>
            <a:rect l="l" t="t" r="r" b="b"/>
            <a:pathLst>
              <a:path w="511175" h="200025">
                <a:moveTo>
                  <a:pt x="438531" y="164794"/>
                </a:moveTo>
                <a:lnTo>
                  <a:pt x="391414" y="175221"/>
                </a:lnTo>
                <a:lnTo>
                  <a:pt x="387096" y="182003"/>
                </a:lnTo>
                <a:lnTo>
                  <a:pt x="390144" y="195694"/>
                </a:lnTo>
                <a:lnTo>
                  <a:pt x="396875" y="200025"/>
                </a:lnTo>
                <a:lnTo>
                  <a:pt x="491206" y="179133"/>
                </a:lnTo>
                <a:lnTo>
                  <a:pt x="483235" y="179133"/>
                </a:lnTo>
                <a:lnTo>
                  <a:pt x="438531" y="164794"/>
                </a:lnTo>
                <a:close/>
              </a:path>
              <a:path w="511175" h="200025">
                <a:moveTo>
                  <a:pt x="463105" y="159355"/>
                </a:moveTo>
                <a:lnTo>
                  <a:pt x="438531" y="164794"/>
                </a:lnTo>
                <a:lnTo>
                  <a:pt x="483235" y="179133"/>
                </a:lnTo>
                <a:lnTo>
                  <a:pt x="484386" y="175539"/>
                </a:lnTo>
                <a:lnTo>
                  <a:pt x="477647" y="175539"/>
                </a:lnTo>
                <a:lnTo>
                  <a:pt x="463105" y="159355"/>
                </a:lnTo>
                <a:close/>
              </a:path>
              <a:path w="511175" h="200025">
                <a:moveTo>
                  <a:pt x="424815" y="87312"/>
                </a:moveTo>
                <a:lnTo>
                  <a:pt x="414400" y="96697"/>
                </a:lnTo>
                <a:lnTo>
                  <a:pt x="414020" y="104724"/>
                </a:lnTo>
                <a:lnTo>
                  <a:pt x="446267" y="140614"/>
                </a:lnTo>
                <a:lnTo>
                  <a:pt x="490982" y="154952"/>
                </a:lnTo>
                <a:lnTo>
                  <a:pt x="483235" y="179133"/>
                </a:lnTo>
                <a:lnTo>
                  <a:pt x="491206" y="179133"/>
                </a:lnTo>
                <a:lnTo>
                  <a:pt x="511048" y="174739"/>
                </a:lnTo>
                <a:lnTo>
                  <a:pt x="432816" y="87744"/>
                </a:lnTo>
                <a:lnTo>
                  <a:pt x="424815" y="87312"/>
                </a:lnTo>
                <a:close/>
              </a:path>
              <a:path w="511175" h="200025">
                <a:moveTo>
                  <a:pt x="484377" y="154647"/>
                </a:moveTo>
                <a:lnTo>
                  <a:pt x="463105" y="159355"/>
                </a:lnTo>
                <a:lnTo>
                  <a:pt x="477647" y="175539"/>
                </a:lnTo>
                <a:lnTo>
                  <a:pt x="484377" y="154647"/>
                </a:lnTo>
                <a:close/>
              </a:path>
              <a:path w="511175" h="200025">
                <a:moveTo>
                  <a:pt x="490031" y="154647"/>
                </a:moveTo>
                <a:lnTo>
                  <a:pt x="484377" y="154647"/>
                </a:lnTo>
                <a:lnTo>
                  <a:pt x="477647" y="175539"/>
                </a:lnTo>
                <a:lnTo>
                  <a:pt x="484386" y="175539"/>
                </a:lnTo>
                <a:lnTo>
                  <a:pt x="490982" y="154952"/>
                </a:lnTo>
                <a:lnTo>
                  <a:pt x="490031" y="154647"/>
                </a:lnTo>
                <a:close/>
              </a:path>
              <a:path w="511175" h="200025">
                <a:moveTo>
                  <a:pt x="7747" y="0"/>
                </a:moveTo>
                <a:lnTo>
                  <a:pt x="0" y="24130"/>
                </a:lnTo>
                <a:lnTo>
                  <a:pt x="438531" y="164794"/>
                </a:lnTo>
                <a:lnTo>
                  <a:pt x="463105" y="159355"/>
                </a:lnTo>
                <a:lnTo>
                  <a:pt x="446267" y="140614"/>
                </a:lnTo>
                <a:lnTo>
                  <a:pt x="7747" y="0"/>
                </a:lnTo>
                <a:close/>
              </a:path>
              <a:path w="511175" h="200025">
                <a:moveTo>
                  <a:pt x="446267" y="140614"/>
                </a:moveTo>
                <a:lnTo>
                  <a:pt x="463105" y="159355"/>
                </a:lnTo>
                <a:lnTo>
                  <a:pt x="484377" y="154647"/>
                </a:lnTo>
                <a:lnTo>
                  <a:pt x="490031" y="154647"/>
                </a:lnTo>
                <a:lnTo>
                  <a:pt x="446267" y="140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010904" y="5550915"/>
            <a:ext cx="484505" cy="171450"/>
          </a:xfrm>
          <a:custGeom>
            <a:avLst/>
            <a:gdLst/>
            <a:ahLst/>
            <a:cxnLst/>
            <a:rect l="l" t="t" r="r" b="b"/>
            <a:pathLst>
              <a:path w="484504" h="171450">
                <a:moveTo>
                  <a:pt x="90550" y="57251"/>
                </a:moveTo>
                <a:lnTo>
                  <a:pt x="82550" y="57264"/>
                </a:lnTo>
                <a:lnTo>
                  <a:pt x="0" y="140220"/>
                </a:lnTo>
                <a:lnTo>
                  <a:pt x="112775" y="171208"/>
                </a:lnTo>
                <a:lnTo>
                  <a:pt x="119761" y="167233"/>
                </a:lnTo>
                <a:lnTo>
                  <a:pt x="121666" y="160477"/>
                </a:lnTo>
                <a:lnTo>
                  <a:pt x="123444" y="153708"/>
                </a:lnTo>
                <a:lnTo>
                  <a:pt x="119506" y="146723"/>
                </a:lnTo>
                <a:lnTo>
                  <a:pt x="116919" y="146011"/>
                </a:lnTo>
                <a:lnTo>
                  <a:pt x="27559" y="146011"/>
                </a:lnTo>
                <a:lnTo>
                  <a:pt x="21081" y="121462"/>
                </a:lnTo>
                <a:lnTo>
                  <a:pt x="66461" y="109400"/>
                </a:lnTo>
                <a:lnTo>
                  <a:pt x="100456" y="75184"/>
                </a:lnTo>
                <a:lnTo>
                  <a:pt x="100456" y="67144"/>
                </a:lnTo>
                <a:lnTo>
                  <a:pt x="90550" y="57251"/>
                </a:lnTo>
                <a:close/>
              </a:path>
              <a:path w="484504" h="171450">
                <a:moveTo>
                  <a:pt x="66461" y="109400"/>
                </a:moveTo>
                <a:lnTo>
                  <a:pt x="21081" y="121462"/>
                </a:lnTo>
                <a:lnTo>
                  <a:pt x="27559" y="146011"/>
                </a:lnTo>
                <a:lnTo>
                  <a:pt x="40025" y="142697"/>
                </a:lnTo>
                <a:lnTo>
                  <a:pt x="33400" y="142697"/>
                </a:lnTo>
                <a:lnTo>
                  <a:pt x="27686" y="121488"/>
                </a:lnTo>
                <a:lnTo>
                  <a:pt x="54459" y="121488"/>
                </a:lnTo>
                <a:lnTo>
                  <a:pt x="66461" y="109400"/>
                </a:lnTo>
                <a:close/>
              </a:path>
              <a:path w="484504" h="171450">
                <a:moveTo>
                  <a:pt x="72976" y="133935"/>
                </a:moveTo>
                <a:lnTo>
                  <a:pt x="27559" y="146011"/>
                </a:lnTo>
                <a:lnTo>
                  <a:pt x="116919" y="146011"/>
                </a:lnTo>
                <a:lnTo>
                  <a:pt x="72976" y="133935"/>
                </a:lnTo>
                <a:close/>
              </a:path>
              <a:path w="484504" h="171450">
                <a:moveTo>
                  <a:pt x="27686" y="121488"/>
                </a:moveTo>
                <a:lnTo>
                  <a:pt x="33400" y="142697"/>
                </a:lnTo>
                <a:lnTo>
                  <a:pt x="48719" y="127268"/>
                </a:lnTo>
                <a:lnTo>
                  <a:pt x="27686" y="121488"/>
                </a:lnTo>
                <a:close/>
              </a:path>
              <a:path w="484504" h="171450">
                <a:moveTo>
                  <a:pt x="48719" y="127268"/>
                </a:moveTo>
                <a:lnTo>
                  <a:pt x="33400" y="142697"/>
                </a:lnTo>
                <a:lnTo>
                  <a:pt x="40025" y="142697"/>
                </a:lnTo>
                <a:lnTo>
                  <a:pt x="72976" y="133935"/>
                </a:lnTo>
                <a:lnTo>
                  <a:pt x="48719" y="127268"/>
                </a:lnTo>
                <a:close/>
              </a:path>
              <a:path w="484504" h="171450">
                <a:moveTo>
                  <a:pt x="478027" y="0"/>
                </a:moveTo>
                <a:lnTo>
                  <a:pt x="66461" y="109400"/>
                </a:lnTo>
                <a:lnTo>
                  <a:pt x="48719" y="127268"/>
                </a:lnTo>
                <a:lnTo>
                  <a:pt x="72976" y="133935"/>
                </a:lnTo>
                <a:lnTo>
                  <a:pt x="484504" y="24511"/>
                </a:lnTo>
                <a:lnTo>
                  <a:pt x="478027" y="0"/>
                </a:lnTo>
                <a:close/>
              </a:path>
              <a:path w="484504" h="171450">
                <a:moveTo>
                  <a:pt x="54459" y="121488"/>
                </a:moveTo>
                <a:lnTo>
                  <a:pt x="27686" y="121488"/>
                </a:lnTo>
                <a:lnTo>
                  <a:pt x="48719" y="127268"/>
                </a:lnTo>
                <a:lnTo>
                  <a:pt x="54459" y="121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8713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3676" y="644702"/>
            <a:ext cx="8454390" cy="6064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8488" y="2597657"/>
            <a:ext cx="28733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Система  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</a:t>
            </a:r>
            <a:r>
              <a:rPr sz="32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романа</a:t>
            </a:r>
            <a:endParaRPr sz="3200">
              <a:latin typeface="Times New Roman"/>
              <a:cs typeface="Times New Roman"/>
            </a:endParaRPr>
          </a:p>
          <a:p>
            <a:pPr marL="12700" marR="577850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«Мастер и  Маргари</a:t>
            </a:r>
            <a:r>
              <a:rPr sz="32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а»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9195" y="1029411"/>
            <a:ext cx="32296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1F5F"/>
                </a:solidFill>
              </a:rPr>
              <a:t>Интеллект-карта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4168445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1775459"/>
            <a:ext cx="7975092" cy="4588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200" y="1824863"/>
            <a:ext cx="7835900" cy="4451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437" y="1820100"/>
            <a:ext cx="7845425" cy="4460875"/>
          </a:xfrm>
          <a:custGeom>
            <a:avLst/>
            <a:gdLst/>
            <a:ahLst/>
            <a:cxnLst/>
            <a:rect l="l" t="t" r="r" b="b"/>
            <a:pathLst>
              <a:path w="7845425" h="4460875">
                <a:moveTo>
                  <a:pt x="0" y="4460748"/>
                </a:moveTo>
                <a:lnTo>
                  <a:pt x="7845425" y="4460748"/>
                </a:lnTo>
                <a:lnTo>
                  <a:pt x="7845425" y="0"/>
                </a:lnTo>
                <a:lnTo>
                  <a:pt x="0" y="0"/>
                </a:lnTo>
                <a:lnTo>
                  <a:pt x="0" y="4460748"/>
                </a:lnTo>
                <a:close/>
              </a:path>
            </a:pathLst>
          </a:custGeom>
          <a:ln w="9525">
            <a:solidFill>
              <a:srgbClr val="004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2543" y="641096"/>
            <a:ext cx="102177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Представь </a:t>
            </a:r>
            <a:r>
              <a:rPr sz="2800" spc="-10" dirty="0">
                <a:solidFill>
                  <a:srgbClr val="001F5F"/>
                </a:solidFill>
              </a:rPr>
              <a:t>систему персонажей «Сказки </a:t>
            </a:r>
            <a:r>
              <a:rPr sz="2800" spc="-5" dirty="0">
                <a:solidFill>
                  <a:srgbClr val="001F5F"/>
                </a:solidFill>
              </a:rPr>
              <a:t>о </a:t>
            </a:r>
            <a:r>
              <a:rPr sz="2800" spc="-15" dirty="0">
                <a:solidFill>
                  <a:srgbClr val="001F5F"/>
                </a:solidFill>
              </a:rPr>
              <a:t>мёртвой </a:t>
            </a:r>
            <a:r>
              <a:rPr sz="2800" spc="-5" dirty="0">
                <a:solidFill>
                  <a:srgbClr val="001F5F"/>
                </a:solidFill>
              </a:rPr>
              <a:t>царевне</a:t>
            </a:r>
            <a:r>
              <a:rPr sz="2800" spc="8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…»</a:t>
            </a:r>
            <a:endParaRPr sz="2800"/>
          </a:p>
          <a:p>
            <a:pPr marL="135890" algn="ctr">
              <a:lnSpc>
                <a:spcPct val="100000"/>
              </a:lnSpc>
            </a:pPr>
            <a:r>
              <a:rPr sz="2800" spc="-5" dirty="0">
                <a:solidFill>
                  <a:srgbClr val="001F5F"/>
                </a:solidFill>
              </a:rPr>
              <a:t>в </a:t>
            </a:r>
            <a:r>
              <a:rPr sz="2800" spc="-10" dirty="0">
                <a:solidFill>
                  <a:srgbClr val="001F5F"/>
                </a:solidFill>
              </a:rPr>
              <a:t>виде </a:t>
            </a:r>
            <a:r>
              <a:rPr sz="2800" spc="-25" dirty="0">
                <a:solidFill>
                  <a:srgbClr val="001F5F"/>
                </a:solidFill>
              </a:rPr>
              <a:t>схемы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8264652" y="1941576"/>
            <a:ext cx="3927347" cy="4218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09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8659" y="272922"/>
            <a:ext cx="4919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2343C"/>
                </a:solidFill>
                <a:latin typeface="Times New Roman"/>
                <a:cs typeface="Times New Roman"/>
              </a:rPr>
              <a:t>ГОРОДСКОЙ </a:t>
            </a:r>
            <a:r>
              <a:rPr sz="2000" b="1" spc="-10" dirty="0">
                <a:solidFill>
                  <a:srgbClr val="12343C"/>
                </a:solidFill>
                <a:latin typeface="Times New Roman"/>
                <a:cs typeface="Times New Roman"/>
              </a:rPr>
              <a:t>МЕТОДИЧЕСКИЙ</a:t>
            </a:r>
            <a:r>
              <a:rPr sz="2000" b="1" spc="-120" dirty="0">
                <a:solidFill>
                  <a:srgbClr val="12343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2343C"/>
                </a:solidFill>
                <a:latin typeface="Times New Roman"/>
                <a:cs typeface="Times New Roman"/>
              </a:rPr>
              <a:t>ЦЕНТР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3960" y="222630"/>
            <a:ext cx="1747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343C"/>
                </a:solidFill>
                <a:latin typeface="Times New Roman"/>
                <a:cs typeface="Times New Roman"/>
              </a:rPr>
              <a:t>mos</a:t>
            </a:r>
            <a:r>
              <a:rPr sz="2400" b="1" spc="10" dirty="0">
                <a:solidFill>
                  <a:srgbClr val="12343C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12343C"/>
                </a:solidFill>
                <a:latin typeface="Times New Roman"/>
                <a:cs typeface="Times New Roman"/>
              </a:rPr>
              <a:t>e</a:t>
            </a:r>
            <a:r>
              <a:rPr sz="2400" b="1" spc="5" dirty="0">
                <a:solidFill>
                  <a:srgbClr val="12343C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12343C"/>
                </a:solidFill>
                <a:latin typeface="Times New Roman"/>
                <a:cs typeface="Times New Roman"/>
              </a:rPr>
              <a:t>od.ru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42" y="5457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709161" y="654507"/>
            <a:ext cx="42786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1F3863"/>
                </a:solidFill>
              </a:rPr>
              <a:t>Типы </a:t>
            </a:r>
            <a:r>
              <a:rPr sz="3200" dirty="0">
                <a:solidFill>
                  <a:srgbClr val="1F3863"/>
                </a:solidFill>
              </a:rPr>
              <a:t>заданий к</a:t>
            </a:r>
            <a:r>
              <a:rPr sz="3200" spc="-25" dirty="0">
                <a:solidFill>
                  <a:srgbClr val="1F3863"/>
                </a:solidFill>
              </a:rPr>
              <a:t> </a:t>
            </a:r>
            <a:r>
              <a:rPr sz="3200" spc="-20" dirty="0">
                <a:solidFill>
                  <a:srgbClr val="1F3863"/>
                </a:solidFill>
              </a:rPr>
              <a:t>тексту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6510273" y="2420492"/>
            <a:ext cx="434975" cy="714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26301" y="4506721"/>
            <a:ext cx="391159" cy="689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9554" y="2499995"/>
            <a:ext cx="446024" cy="7082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3085" y="4475607"/>
            <a:ext cx="502412" cy="673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2421" y="3748532"/>
            <a:ext cx="792226" cy="288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2596" y="3742182"/>
            <a:ext cx="863600" cy="288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6321" y="2018157"/>
            <a:ext cx="3551554" cy="3656329"/>
          </a:xfrm>
          <a:custGeom>
            <a:avLst/>
            <a:gdLst/>
            <a:ahLst/>
            <a:cxnLst/>
            <a:rect l="l" t="t" r="r" b="b"/>
            <a:pathLst>
              <a:path w="3551554" h="3656329">
                <a:moveTo>
                  <a:pt x="0" y="1828037"/>
                </a:moveTo>
                <a:lnTo>
                  <a:pt x="617" y="1779335"/>
                </a:lnTo>
                <a:lnTo>
                  <a:pt x="2461" y="1730948"/>
                </a:lnTo>
                <a:lnTo>
                  <a:pt x="5514" y="1682890"/>
                </a:lnTo>
                <a:lnTo>
                  <a:pt x="9762" y="1635178"/>
                </a:lnTo>
                <a:lnTo>
                  <a:pt x="15189" y="1587828"/>
                </a:lnTo>
                <a:lnTo>
                  <a:pt x="21781" y="1540855"/>
                </a:lnTo>
                <a:lnTo>
                  <a:pt x="29521" y="1494276"/>
                </a:lnTo>
                <a:lnTo>
                  <a:pt x="38394" y="1448106"/>
                </a:lnTo>
                <a:lnTo>
                  <a:pt x="48386" y="1402360"/>
                </a:lnTo>
                <a:lnTo>
                  <a:pt x="59480" y="1357055"/>
                </a:lnTo>
                <a:lnTo>
                  <a:pt x="71662" y="1312207"/>
                </a:lnTo>
                <a:lnTo>
                  <a:pt x="84916" y="1267831"/>
                </a:lnTo>
                <a:lnTo>
                  <a:pt x="99226" y="1223942"/>
                </a:lnTo>
                <a:lnTo>
                  <a:pt x="114578" y="1180558"/>
                </a:lnTo>
                <a:lnTo>
                  <a:pt x="130956" y="1137693"/>
                </a:lnTo>
                <a:lnTo>
                  <a:pt x="148345" y="1095364"/>
                </a:lnTo>
                <a:lnTo>
                  <a:pt x="166729" y="1053585"/>
                </a:lnTo>
                <a:lnTo>
                  <a:pt x="186093" y="1012374"/>
                </a:lnTo>
                <a:lnTo>
                  <a:pt x="206421" y="971745"/>
                </a:lnTo>
                <a:lnTo>
                  <a:pt x="227700" y="931715"/>
                </a:lnTo>
                <a:lnTo>
                  <a:pt x="249912" y="892299"/>
                </a:lnTo>
                <a:lnTo>
                  <a:pt x="273043" y="853513"/>
                </a:lnTo>
                <a:lnTo>
                  <a:pt x="297077" y="815373"/>
                </a:lnTo>
                <a:lnTo>
                  <a:pt x="321999" y="777895"/>
                </a:lnTo>
                <a:lnTo>
                  <a:pt x="347794" y="741094"/>
                </a:lnTo>
                <a:lnTo>
                  <a:pt x="374447" y="704987"/>
                </a:lnTo>
                <a:lnTo>
                  <a:pt x="401941" y="669588"/>
                </a:lnTo>
                <a:lnTo>
                  <a:pt x="430262" y="634914"/>
                </a:lnTo>
                <a:lnTo>
                  <a:pt x="459395" y="600981"/>
                </a:lnTo>
                <a:lnTo>
                  <a:pt x="489323" y="567804"/>
                </a:lnTo>
                <a:lnTo>
                  <a:pt x="520033" y="535400"/>
                </a:lnTo>
                <a:lnTo>
                  <a:pt x="551507" y="503783"/>
                </a:lnTo>
                <a:lnTo>
                  <a:pt x="583732" y="472970"/>
                </a:lnTo>
                <a:lnTo>
                  <a:pt x="616691" y="442977"/>
                </a:lnTo>
                <a:lnTo>
                  <a:pt x="650370" y="413819"/>
                </a:lnTo>
                <a:lnTo>
                  <a:pt x="684753" y="385512"/>
                </a:lnTo>
                <a:lnTo>
                  <a:pt x="719824" y="358072"/>
                </a:lnTo>
                <a:lnTo>
                  <a:pt x="755569" y="331515"/>
                </a:lnTo>
                <a:lnTo>
                  <a:pt x="791972" y="305856"/>
                </a:lnTo>
                <a:lnTo>
                  <a:pt x="829018" y="281112"/>
                </a:lnTo>
                <a:lnTo>
                  <a:pt x="866691" y="257297"/>
                </a:lnTo>
                <a:lnTo>
                  <a:pt x="904976" y="234429"/>
                </a:lnTo>
                <a:lnTo>
                  <a:pt x="943857" y="212522"/>
                </a:lnTo>
                <a:lnTo>
                  <a:pt x="983320" y="191592"/>
                </a:lnTo>
                <a:lnTo>
                  <a:pt x="1023349" y="171656"/>
                </a:lnTo>
                <a:lnTo>
                  <a:pt x="1063929" y="152729"/>
                </a:lnTo>
                <a:lnTo>
                  <a:pt x="1105044" y="134826"/>
                </a:lnTo>
                <a:lnTo>
                  <a:pt x="1146679" y="117964"/>
                </a:lnTo>
                <a:lnTo>
                  <a:pt x="1188819" y="102159"/>
                </a:lnTo>
                <a:lnTo>
                  <a:pt x="1231448" y="87425"/>
                </a:lnTo>
                <a:lnTo>
                  <a:pt x="1274552" y="73780"/>
                </a:lnTo>
                <a:lnTo>
                  <a:pt x="1318113" y="61238"/>
                </a:lnTo>
                <a:lnTo>
                  <a:pt x="1362119" y="49816"/>
                </a:lnTo>
                <a:lnTo>
                  <a:pt x="1406552" y="39529"/>
                </a:lnTo>
                <a:lnTo>
                  <a:pt x="1451398" y="30393"/>
                </a:lnTo>
                <a:lnTo>
                  <a:pt x="1496641" y="22424"/>
                </a:lnTo>
                <a:lnTo>
                  <a:pt x="1542266" y="15638"/>
                </a:lnTo>
                <a:lnTo>
                  <a:pt x="1588258" y="10050"/>
                </a:lnTo>
                <a:lnTo>
                  <a:pt x="1634602" y="5677"/>
                </a:lnTo>
                <a:lnTo>
                  <a:pt x="1681281" y="2533"/>
                </a:lnTo>
                <a:lnTo>
                  <a:pt x="1728281" y="636"/>
                </a:lnTo>
                <a:lnTo>
                  <a:pt x="1775587" y="0"/>
                </a:lnTo>
                <a:lnTo>
                  <a:pt x="1822886" y="636"/>
                </a:lnTo>
                <a:lnTo>
                  <a:pt x="1869880" y="2533"/>
                </a:lnTo>
                <a:lnTo>
                  <a:pt x="1916555" y="5677"/>
                </a:lnTo>
                <a:lnTo>
                  <a:pt x="1962893" y="10050"/>
                </a:lnTo>
                <a:lnTo>
                  <a:pt x="2008881" y="15638"/>
                </a:lnTo>
                <a:lnTo>
                  <a:pt x="2054502" y="22424"/>
                </a:lnTo>
                <a:lnTo>
                  <a:pt x="2099741" y="30393"/>
                </a:lnTo>
                <a:lnTo>
                  <a:pt x="2144584" y="39529"/>
                </a:lnTo>
                <a:lnTo>
                  <a:pt x="2189014" y="49816"/>
                </a:lnTo>
                <a:lnTo>
                  <a:pt x="2233016" y="61238"/>
                </a:lnTo>
                <a:lnTo>
                  <a:pt x="2276576" y="73780"/>
                </a:lnTo>
                <a:lnTo>
                  <a:pt x="2319677" y="87425"/>
                </a:lnTo>
                <a:lnTo>
                  <a:pt x="2362304" y="102159"/>
                </a:lnTo>
                <a:lnTo>
                  <a:pt x="2404442" y="117964"/>
                </a:lnTo>
                <a:lnTo>
                  <a:pt x="2446076" y="134826"/>
                </a:lnTo>
                <a:lnTo>
                  <a:pt x="2487190" y="152729"/>
                </a:lnTo>
                <a:lnTo>
                  <a:pt x="2527769" y="171656"/>
                </a:lnTo>
                <a:lnTo>
                  <a:pt x="2567797" y="191592"/>
                </a:lnTo>
                <a:lnTo>
                  <a:pt x="2607259" y="212522"/>
                </a:lnTo>
                <a:lnTo>
                  <a:pt x="2646141" y="234429"/>
                </a:lnTo>
                <a:lnTo>
                  <a:pt x="2684426" y="257297"/>
                </a:lnTo>
                <a:lnTo>
                  <a:pt x="2722099" y="281112"/>
                </a:lnTo>
                <a:lnTo>
                  <a:pt x="2759145" y="305856"/>
                </a:lnTo>
                <a:lnTo>
                  <a:pt x="2795548" y="331515"/>
                </a:lnTo>
                <a:lnTo>
                  <a:pt x="2831294" y="358072"/>
                </a:lnTo>
                <a:lnTo>
                  <a:pt x="2866366" y="385512"/>
                </a:lnTo>
                <a:lnTo>
                  <a:pt x="2900750" y="413819"/>
                </a:lnTo>
                <a:lnTo>
                  <a:pt x="2934430" y="442977"/>
                </a:lnTo>
                <a:lnTo>
                  <a:pt x="2967390" y="472970"/>
                </a:lnTo>
                <a:lnTo>
                  <a:pt x="2999616" y="503783"/>
                </a:lnTo>
                <a:lnTo>
                  <a:pt x="3031093" y="535400"/>
                </a:lnTo>
                <a:lnTo>
                  <a:pt x="3061803" y="567804"/>
                </a:lnTo>
                <a:lnTo>
                  <a:pt x="3091734" y="600981"/>
                </a:lnTo>
                <a:lnTo>
                  <a:pt x="3120868" y="634914"/>
                </a:lnTo>
                <a:lnTo>
                  <a:pt x="3149191" y="669588"/>
                </a:lnTo>
                <a:lnTo>
                  <a:pt x="3176687" y="704987"/>
                </a:lnTo>
                <a:lnTo>
                  <a:pt x="3203342" y="741094"/>
                </a:lnTo>
                <a:lnTo>
                  <a:pt x="3229139" y="777895"/>
                </a:lnTo>
                <a:lnTo>
                  <a:pt x="3254063" y="815373"/>
                </a:lnTo>
                <a:lnTo>
                  <a:pt x="3278099" y="853513"/>
                </a:lnTo>
                <a:lnTo>
                  <a:pt x="3301232" y="892299"/>
                </a:lnTo>
                <a:lnTo>
                  <a:pt x="3323447" y="931715"/>
                </a:lnTo>
                <a:lnTo>
                  <a:pt x="3344727" y="971745"/>
                </a:lnTo>
                <a:lnTo>
                  <a:pt x="3365058" y="1012374"/>
                </a:lnTo>
                <a:lnTo>
                  <a:pt x="3384424" y="1053585"/>
                </a:lnTo>
                <a:lnTo>
                  <a:pt x="3402810" y="1095364"/>
                </a:lnTo>
                <a:lnTo>
                  <a:pt x="3420200" y="1137693"/>
                </a:lnTo>
                <a:lnTo>
                  <a:pt x="3436580" y="1180558"/>
                </a:lnTo>
                <a:lnTo>
                  <a:pt x="3451934" y="1223942"/>
                </a:lnTo>
                <a:lnTo>
                  <a:pt x="3466246" y="1267831"/>
                </a:lnTo>
                <a:lnTo>
                  <a:pt x="3479501" y="1312207"/>
                </a:lnTo>
                <a:lnTo>
                  <a:pt x="3491684" y="1357055"/>
                </a:lnTo>
                <a:lnTo>
                  <a:pt x="3502780" y="1402360"/>
                </a:lnTo>
                <a:lnTo>
                  <a:pt x="3512773" y="1448106"/>
                </a:lnTo>
                <a:lnTo>
                  <a:pt x="3521648" y="1494276"/>
                </a:lnTo>
                <a:lnTo>
                  <a:pt x="3529389" y="1540855"/>
                </a:lnTo>
                <a:lnTo>
                  <a:pt x="3535982" y="1587828"/>
                </a:lnTo>
                <a:lnTo>
                  <a:pt x="3541410" y="1635178"/>
                </a:lnTo>
                <a:lnTo>
                  <a:pt x="3545658" y="1682890"/>
                </a:lnTo>
                <a:lnTo>
                  <a:pt x="3548712" y="1730948"/>
                </a:lnTo>
                <a:lnTo>
                  <a:pt x="3550556" y="1779335"/>
                </a:lnTo>
                <a:lnTo>
                  <a:pt x="3551174" y="1828037"/>
                </a:lnTo>
                <a:lnTo>
                  <a:pt x="3550556" y="1876734"/>
                </a:lnTo>
                <a:lnTo>
                  <a:pt x="3548712" y="1925116"/>
                </a:lnTo>
                <a:lnTo>
                  <a:pt x="3545658" y="1973168"/>
                </a:lnTo>
                <a:lnTo>
                  <a:pt x="3541410" y="2020875"/>
                </a:lnTo>
                <a:lnTo>
                  <a:pt x="3535982" y="2068220"/>
                </a:lnTo>
                <a:lnTo>
                  <a:pt x="3529389" y="2115188"/>
                </a:lnTo>
                <a:lnTo>
                  <a:pt x="3521648" y="2161763"/>
                </a:lnTo>
                <a:lnTo>
                  <a:pt x="3512773" y="2207929"/>
                </a:lnTo>
                <a:lnTo>
                  <a:pt x="3502780" y="2253671"/>
                </a:lnTo>
                <a:lnTo>
                  <a:pt x="3491684" y="2298972"/>
                </a:lnTo>
                <a:lnTo>
                  <a:pt x="3479501" y="2343817"/>
                </a:lnTo>
                <a:lnTo>
                  <a:pt x="3466246" y="2388190"/>
                </a:lnTo>
                <a:lnTo>
                  <a:pt x="3451934" y="2432075"/>
                </a:lnTo>
                <a:lnTo>
                  <a:pt x="3436580" y="2475457"/>
                </a:lnTo>
                <a:lnTo>
                  <a:pt x="3420200" y="2518320"/>
                </a:lnTo>
                <a:lnTo>
                  <a:pt x="3402810" y="2560647"/>
                </a:lnTo>
                <a:lnTo>
                  <a:pt x="3384424" y="2602423"/>
                </a:lnTo>
                <a:lnTo>
                  <a:pt x="3365058" y="2643633"/>
                </a:lnTo>
                <a:lnTo>
                  <a:pt x="3344727" y="2684260"/>
                </a:lnTo>
                <a:lnTo>
                  <a:pt x="3323447" y="2724288"/>
                </a:lnTo>
                <a:lnTo>
                  <a:pt x="3301232" y="2763703"/>
                </a:lnTo>
                <a:lnTo>
                  <a:pt x="3278099" y="2802487"/>
                </a:lnTo>
                <a:lnTo>
                  <a:pt x="3254063" y="2840626"/>
                </a:lnTo>
                <a:lnTo>
                  <a:pt x="3229139" y="2878103"/>
                </a:lnTo>
                <a:lnTo>
                  <a:pt x="3203342" y="2914904"/>
                </a:lnTo>
                <a:lnTo>
                  <a:pt x="3176687" y="2951010"/>
                </a:lnTo>
                <a:lnTo>
                  <a:pt x="3149191" y="2986409"/>
                </a:lnTo>
                <a:lnTo>
                  <a:pt x="3120868" y="3021082"/>
                </a:lnTo>
                <a:lnTo>
                  <a:pt x="3091734" y="3055015"/>
                </a:lnTo>
                <a:lnTo>
                  <a:pt x="3061803" y="3088191"/>
                </a:lnTo>
                <a:lnTo>
                  <a:pt x="3031093" y="3120596"/>
                </a:lnTo>
                <a:lnTo>
                  <a:pt x="2999616" y="3152213"/>
                </a:lnTo>
                <a:lnTo>
                  <a:pt x="2967390" y="3183026"/>
                </a:lnTo>
                <a:lnTo>
                  <a:pt x="2934430" y="3213019"/>
                </a:lnTo>
                <a:lnTo>
                  <a:pt x="2900750" y="3242177"/>
                </a:lnTo>
                <a:lnTo>
                  <a:pt x="2866366" y="3270485"/>
                </a:lnTo>
                <a:lnTo>
                  <a:pt x="2831294" y="3297925"/>
                </a:lnTo>
                <a:lnTo>
                  <a:pt x="2795548" y="3324483"/>
                </a:lnTo>
                <a:lnTo>
                  <a:pt x="2759145" y="3350142"/>
                </a:lnTo>
                <a:lnTo>
                  <a:pt x="2722099" y="3374887"/>
                </a:lnTo>
                <a:lnTo>
                  <a:pt x="2684426" y="3398702"/>
                </a:lnTo>
                <a:lnTo>
                  <a:pt x="2646141" y="3421571"/>
                </a:lnTo>
                <a:lnTo>
                  <a:pt x="2607259" y="3443479"/>
                </a:lnTo>
                <a:lnTo>
                  <a:pt x="2567797" y="3464409"/>
                </a:lnTo>
                <a:lnTo>
                  <a:pt x="2527769" y="3484346"/>
                </a:lnTo>
                <a:lnTo>
                  <a:pt x="2487190" y="3503274"/>
                </a:lnTo>
                <a:lnTo>
                  <a:pt x="2446076" y="3521178"/>
                </a:lnTo>
                <a:lnTo>
                  <a:pt x="2404442" y="3538040"/>
                </a:lnTo>
                <a:lnTo>
                  <a:pt x="2362304" y="3553847"/>
                </a:lnTo>
                <a:lnTo>
                  <a:pt x="2319677" y="3568581"/>
                </a:lnTo>
                <a:lnTo>
                  <a:pt x="2276576" y="3582227"/>
                </a:lnTo>
                <a:lnTo>
                  <a:pt x="2233016" y="3594769"/>
                </a:lnTo>
                <a:lnTo>
                  <a:pt x="2189014" y="3606192"/>
                </a:lnTo>
                <a:lnTo>
                  <a:pt x="2144584" y="3616480"/>
                </a:lnTo>
                <a:lnTo>
                  <a:pt x="2099741" y="3625616"/>
                </a:lnTo>
                <a:lnTo>
                  <a:pt x="2054502" y="3633586"/>
                </a:lnTo>
                <a:lnTo>
                  <a:pt x="2008881" y="3640372"/>
                </a:lnTo>
                <a:lnTo>
                  <a:pt x="1962893" y="3645960"/>
                </a:lnTo>
                <a:lnTo>
                  <a:pt x="1916555" y="3650334"/>
                </a:lnTo>
                <a:lnTo>
                  <a:pt x="1869880" y="3653478"/>
                </a:lnTo>
                <a:lnTo>
                  <a:pt x="1822886" y="3655376"/>
                </a:lnTo>
                <a:lnTo>
                  <a:pt x="1775587" y="3656012"/>
                </a:lnTo>
                <a:lnTo>
                  <a:pt x="1728281" y="3655376"/>
                </a:lnTo>
                <a:lnTo>
                  <a:pt x="1681281" y="3653478"/>
                </a:lnTo>
                <a:lnTo>
                  <a:pt x="1634602" y="3650334"/>
                </a:lnTo>
                <a:lnTo>
                  <a:pt x="1588258" y="3645960"/>
                </a:lnTo>
                <a:lnTo>
                  <a:pt x="1542266" y="3640372"/>
                </a:lnTo>
                <a:lnTo>
                  <a:pt x="1496641" y="3633586"/>
                </a:lnTo>
                <a:lnTo>
                  <a:pt x="1451398" y="3625616"/>
                </a:lnTo>
                <a:lnTo>
                  <a:pt x="1406552" y="3616480"/>
                </a:lnTo>
                <a:lnTo>
                  <a:pt x="1362119" y="3606192"/>
                </a:lnTo>
                <a:lnTo>
                  <a:pt x="1318113" y="3594769"/>
                </a:lnTo>
                <a:lnTo>
                  <a:pt x="1274552" y="3582227"/>
                </a:lnTo>
                <a:lnTo>
                  <a:pt x="1231448" y="3568581"/>
                </a:lnTo>
                <a:lnTo>
                  <a:pt x="1188819" y="3553847"/>
                </a:lnTo>
                <a:lnTo>
                  <a:pt x="1146679" y="3538040"/>
                </a:lnTo>
                <a:lnTo>
                  <a:pt x="1105044" y="3521178"/>
                </a:lnTo>
                <a:lnTo>
                  <a:pt x="1063929" y="3503274"/>
                </a:lnTo>
                <a:lnTo>
                  <a:pt x="1023349" y="3484346"/>
                </a:lnTo>
                <a:lnTo>
                  <a:pt x="983320" y="3464409"/>
                </a:lnTo>
                <a:lnTo>
                  <a:pt x="943857" y="3443479"/>
                </a:lnTo>
                <a:lnTo>
                  <a:pt x="904976" y="3421571"/>
                </a:lnTo>
                <a:lnTo>
                  <a:pt x="866691" y="3398702"/>
                </a:lnTo>
                <a:lnTo>
                  <a:pt x="829018" y="3374887"/>
                </a:lnTo>
                <a:lnTo>
                  <a:pt x="791972" y="3350142"/>
                </a:lnTo>
                <a:lnTo>
                  <a:pt x="755569" y="3324483"/>
                </a:lnTo>
                <a:lnTo>
                  <a:pt x="719824" y="3297925"/>
                </a:lnTo>
                <a:lnTo>
                  <a:pt x="684753" y="3270485"/>
                </a:lnTo>
                <a:lnTo>
                  <a:pt x="650370" y="3242177"/>
                </a:lnTo>
                <a:lnTo>
                  <a:pt x="616691" y="3213019"/>
                </a:lnTo>
                <a:lnTo>
                  <a:pt x="583732" y="3183026"/>
                </a:lnTo>
                <a:lnTo>
                  <a:pt x="551507" y="3152213"/>
                </a:lnTo>
                <a:lnTo>
                  <a:pt x="520033" y="3120596"/>
                </a:lnTo>
                <a:lnTo>
                  <a:pt x="489323" y="3088191"/>
                </a:lnTo>
                <a:lnTo>
                  <a:pt x="459395" y="3055015"/>
                </a:lnTo>
                <a:lnTo>
                  <a:pt x="430262" y="3021082"/>
                </a:lnTo>
                <a:lnTo>
                  <a:pt x="401941" y="2986409"/>
                </a:lnTo>
                <a:lnTo>
                  <a:pt x="374447" y="2951010"/>
                </a:lnTo>
                <a:lnTo>
                  <a:pt x="347794" y="2914904"/>
                </a:lnTo>
                <a:lnTo>
                  <a:pt x="321999" y="2878103"/>
                </a:lnTo>
                <a:lnTo>
                  <a:pt x="297077" y="2840626"/>
                </a:lnTo>
                <a:lnTo>
                  <a:pt x="273043" y="2802487"/>
                </a:lnTo>
                <a:lnTo>
                  <a:pt x="249912" y="2763703"/>
                </a:lnTo>
                <a:lnTo>
                  <a:pt x="227700" y="2724288"/>
                </a:lnTo>
                <a:lnTo>
                  <a:pt x="206421" y="2684260"/>
                </a:lnTo>
                <a:lnTo>
                  <a:pt x="186093" y="2643633"/>
                </a:lnTo>
                <a:lnTo>
                  <a:pt x="166729" y="2602423"/>
                </a:lnTo>
                <a:lnTo>
                  <a:pt x="148345" y="2560647"/>
                </a:lnTo>
                <a:lnTo>
                  <a:pt x="130956" y="2518320"/>
                </a:lnTo>
                <a:lnTo>
                  <a:pt x="114578" y="2475457"/>
                </a:lnTo>
                <a:lnTo>
                  <a:pt x="99226" y="2432075"/>
                </a:lnTo>
                <a:lnTo>
                  <a:pt x="84916" y="2388190"/>
                </a:lnTo>
                <a:lnTo>
                  <a:pt x="71662" y="2343817"/>
                </a:lnTo>
                <a:lnTo>
                  <a:pt x="59480" y="2298972"/>
                </a:lnTo>
                <a:lnTo>
                  <a:pt x="48386" y="2253671"/>
                </a:lnTo>
                <a:lnTo>
                  <a:pt x="38394" y="2207929"/>
                </a:lnTo>
                <a:lnTo>
                  <a:pt x="29521" y="2161763"/>
                </a:lnTo>
                <a:lnTo>
                  <a:pt x="21781" y="2115188"/>
                </a:lnTo>
                <a:lnTo>
                  <a:pt x="15189" y="2068220"/>
                </a:lnTo>
                <a:lnTo>
                  <a:pt x="9762" y="2020875"/>
                </a:lnTo>
                <a:lnTo>
                  <a:pt x="5514" y="1973168"/>
                </a:lnTo>
                <a:lnTo>
                  <a:pt x="2461" y="1925116"/>
                </a:lnTo>
                <a:lnTo>
                  <a:pt x="617" y="1876734"/>
                </a:lnTo>
                <a:lnTo>
                  <a:pt x="0" y="1828037"/>
                </a:lnTo>
                <a:close/>
              </a:path>
            </a:pathLst>
          </a:custGeom>
          <a:ln w="38100">
            <a:solidFill>
              <a:srgbClr val="444D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62473" y="2143505"/>
            <a:ext cx="360425" cy="3604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2138" y="3755516"/>
            <a:ext cx="360425" cy="3602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12538" y="5115178"/>
            <a:ext cx="360299" cy="360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62191" y="2121535"/>
            <a:ext cx="360425" cy="3604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8867" y="3719195"/>
            <a:ext cx="360425" cy="360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54215" y="5123941"/>
            <a:ext cx="360299" cy="3602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4172" y="2916682"/>
            <a:ext cx="1950974" cy="19604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01309" y="3157347"/>
            <a:ext cx="1522730" cy="1522730"/>
          </a:xfrm>
          <a:custGeom>
            <a:avLst/>
            <a:gdLst/>
            <a:ahLst/>
            <a:cxnLst/>
            <a:rect l="l" t="t" r="r" b="b"/>
            <a:pathLst>
              <a:path w="1522729" h="1522729">
                <a:moveTo>
                  <a:pt x="761238" y="0"/>
                </a:moveTo>
                <a:lnTo>
                  <a:pt x="713087" y="1497"/>
                </a:lnTo>
                <a:lnTo>
                  <a:pt x="665734" y="5929"/>
                </a:lnTo>
                <a:lnTo>
                  <a:pt x="619267" y="13208"/>
                </a:lnTo>
                <a:lnTo>
                  <a:pt x="573775" y="23244"/>
                </a:lnTo>
                <a:lnTo>
                  <a:pt x="529348" y="35947"/>
                </a:lnTo>
                <a:lnTo>
                  <a:pt x="486074" y="51230"/>
                </a:lnTo>
                <a:lnTo>
                  <a:pt x="444042" y="69002"/>
                </a:lnTo>
                <a:lnTo>
                  <a:pt x="403342" y="89175"/>
                </a:lnTo>
                <a:lnTo>
                  <a:pt x="364062" y="111660"/>
                </a:lnTo>
                <a:lnTo>
                  <a:pt x="326292" y="136367"/>
                </a:lnTo>
                <a:lnTo>
                  <a:pt x="290121" y="163207"/>
                </a:lnTo>
                <a:lnTo>
                  <a:pt x="255638" y="192092"/>
                </a:lnTo>
                <a:lnTo>
                  <a:pt x="222932" y="222932"/>
                </a:lnTo>
                <a:lnTo>
                  <a:pt x="192092" y="255638"/>
                </a:lnTo>
                <a:lnTo>
                  <a:pt x="163207" y="290121"/>
                </a:lnTo>
                <a:lnTo>
                  <a:pt x="136367" y="326292"/>
                </a:lnTo>
                <a:lnTo>
                  <a:pt x="111660" y="364062"/>
                </a:lnTo>
                <a:lnTo>
                  <a:pt x="89175" y="403342"/>
                </a:lnTo>
                <a:lnTo>
                  <a:pt x="69002" y="444042"/>
                </a:lnTo>
                <a:lnTo>
                  <a:pt x="51230" y="486074"/>
                </a:lnTo>
                <a:lnTo>
                  <a:pt x="35947" y="529348"/>
                </a:lnTo>
                <a:lnTo>
                  <a:pt x="23244" y="573775"/>
                </a:lnTo>
                <a:lnTo>
                  <a:pt x="13208" y="619267"/>
                </a:lnTo>
                <a:lnTo>
                  <a:pt x="5929" y="665734"/>
                </a:lnTo>
                <a:lnTo>
                  <a:pt x="1497" y="713087"/>
                </a:lnTo>
                <a:lnTo>
                  <a:pt x="0" y="761238"/>
                </a:lnTo>
                <a:lnTo>
                  <a:pt x="1497" y="809373"/>
                </a:lnTo>
                <a:lnTo>
                  <a:pt x="5929" y="856714"/>
                </a:lnTo>
                <a:lnTo>
                  <a:pt x="13208" y="903169"/>
                </a:lnTo>
                <a:lnTo>
                  <a:pt x="23244" y="948649"/>
                </a:lnTo>
                <a:lnTo>
                  <a:pt x="35947" y="993067"/>
                </a:lnTo>
                <a:lnTo>
                  <a:pt x="51230" y="1036332"/>
                </a:lnTo>
                <a:lnTo>
                  <a:pt x="69002" y="1078356"/>
                </a:lnTo>
                <a:lnTo>
                  <a:pt x="89175" y="1119048"/>
                </a:lnTo>
                <a:lnTo>
                  <a:pt x="111660" y="1158321"/>
                </a:lnTo>
                <a:lnTo>
                  <a:pt x="136367" y="1196085"/>
                </a:lnTo>
                <a:lnTo>
                  <a:pt x="163207" y="1232251"/>
                </a:lnTo>
                <a:lnTo>
                  <a:pt x="192092" y="1266730"/>
                </a:lnTo>
                <a:lnTo>
                  <a:pt x="222932" y="1299432"/>
                </a:lnTo>
                <a:lnTo>
                  <a:pt x="255638" y="1330268"/>
                </a:lnTo>
                <a:lnTo>
                  <a:pt x="290121" y="1359150"/>
                </a:lnTo>
                <a:lnTo>
                  <a:pt x="326292" y="1385988"/>
                </a:lnTo>
                <a:lnTo>
                  <a:pt x="364062" y="1410693"/>
                </a:lnTo>
                <a:lnTo>
                  <a:pt x="403342" y="1433176"/>
                </a:lnTo>
                <a:lnTo>
                  <a:pt x="444042" y="1453348"/>
                </a:lnTo>
                <a:lnTo>
                  <a:pt x="486074" y="1471120"/>
                </a:lnTo>
                <a:lnTo>
                  <a:pt x="529348" y="1486401"/>
                </a:lnTo>
                <a:lnTo>
                  <a:pt x="573775" y="1499105"/>
                </a:lnTo>
                <a:lnTo>
                  <a:pt x="619267" y="1509140"/>
                </a:lnTo>
                <a:lnTo>
                  <a:pt x="665734" y="1516419"/>
                </a:lnTo>
                <a:lnTo>
                  <a:pt x="713087" y="1520851"/>
                </a:lnTo>
                <a:lnTo>
                  <a:pt x="761238" y="1522348"/>
                </a:lnTo>
                <a:lnTo>
                  <a:pt x="809373" y="1520851"/>
                </a:lnTo>
                <a:lnTo>
                  <a:pt x="856714" y="1516419"/>
                </a:lnTo>
                <a:lnTo>
                  <a:pt x="903169" y="1509140"/>
                </a:lnTo>
                <a:lnTo>
                  <a:pt x="948649" y="1499105"/>
                </a:lnTo>
                <a:lnTo>
                  <a:pt x="993067" y="1486401"/>
                </a:lnTo>
                <a:lnTo>
                  <a:pt x="1036332" y="1471120"/>
                </a:lnTo>
                <a:lnTo>
                  <a:pt x="1078356" y="1453348"/>
                </a:lnTo>
                <a:lnTo>
                  <a:pt x="1119048" y="1433176"/>
                </a:lnTo>
                <a:lnTo>
                  <a:pt x="1158321" y="1410693"/>
                </a:lnTo>
                <a:lnTo>
                  <a:pt x="1196085" y="1385988"/>
                </a:lnTo>
                <a:lnTo>
                  <a:pt x="1232251" y="1359150"/>
                </a:lnTo>
                <a:lnTo>
                  <a:pt x="1266730" y="1330268"/>
                </a:lnTo>
                <a:lnTo>
                  <a:pt x="1299432" y="1299432"/>
                </a:lnTo>
                <a:lnTo>
                  <a:pt x="1330268" y="1266730"/>
                </a:lnTo>
                <a:lnTo>
                  <a:pt x="1359150" y="1232251"/>
                </a:lnTo>
                <a:lnTo>
                  <a:pt x="1385988" y="1196085"/>
                </a:lnTo>
                <a:lnTo>
                  <a:pt x="1410693" y="1158321"/>
                </a:lnTo>
                <a:lnTo>
                  <a:pt x="1433176" y="1119048"/>
                </a:lnTo>
                <a:lnTo>
                  <a:pt x="1453348" y="1078356"/>
                </a:lnTo>
                <a:lnTo>
                  <a:pt x="1471120" y="1036332"/>
                </a:lnTo>
                <a:lnTo>
                  <a:pt x="1486401" y="993067"/>
                </a:lnTo>
                <a:lnTo>
                  <a:pt x="1499105" y="948649"/>
                </a:lnTo>
                <a:lnTo>
                  <a:pt x="1509140" y="903169"/>
                </a:lnTo>
                <a:lnTo>
                  <a:pt x="1516419" y="856714"/>
                </a:lnTo>
                <a:lnTo>
                  <a:pt x="1520851" y="809373"/>
                </a:lnTo>
                <a:lnTo>
                  <a:pt x="1522348" y="761238"/>
                </a:lnTo>
                <a:lnTo>
                  <a:pt x="1520851" y="713087"/>
                </a:lnTo>
                <a:lnTo>
                  <a:pt x="1516419" y="665734"/>
                </a:lnTo>
                <a:lnTo>
                  <a:pt x="1509140" y="619267"/>
                </a:lnTo>
                <a:lnTo>
                  <a:pt x="1499105" y="573775"/>
                </a:lnTo>
                <a:lnTo>
                  <a:pt x="1486401" y="529348"/>
                </a:lnTo>
                <a:lnTo>
                  <a:pt x="1471120" y="486074"/>
                </a:lnTo>
                <a:lnTo>
                  <a:pt x="1453348" y="444042"/>
                </a:lnTo>
                <a:lnTo>
                  <a:pt x="1433176" y="403342"/>
                </a:lnTo>
                <a:lnTo>
                  <a:pt x="1410693" y="364062"/>
                </a:lnTo>
                <a:lnTo>
                  <a:pt x="1385988" y="326292"/>
                </a:lnTo>
                <a:lnTo>
                  <a:pt x="1359150" y="290121"/>
                </a:lnTo>
                <a:lnTo>
                  <a:pt x="1330268" y="255638"/>
                </a:lnTo>
                <a:lnTo>
                  <a:pt x="1299432" y="222932"/>
                </a:lnTo>
                <a:lnTo>
                  <a:pt x="1266730" y="192092"/>
                </a:lnTo>
                <a:lnTo>
                  <a:pt x="1232251" y="163207"/>
                </a:lnTo>
                <a:lnTo>
                  <a:pt x="1196085" y="136367"/>
                </a:lnTo>
                <a:lnTo>
                  <a:pt x="1158321" y="111660"/>
                </a:lnTo>
                <a:lnTo>
                  <a:pt x="1119048" y="89175"/>
                </a:lnTo>
                <a:lnTo>
                  <a:pt x="1078356" y="69002"/>
                </a:lnTo>
                <a:lnTo>
                  <a:pt x="1036332" y="51230"/>
                </a:lnTo>
                <a:lnTo>
                  <a:pt x="993067" y="35947"/>
                </a:lnTo>
                <a:lnTo>
                  <a:pt x="948649" y="23244"/>
                </a:lnTo>
                <a:lnTo>
                  <a:pt x="903169" y="13208"/>
                </a:lnTo>
                <a:lnTo>
                  <a:pt x="856714" y="5929"/>
                </a:lnTo>
                <a:lnTo>
                  <a:pt x="809373" y="1497"/>
                </a:lnTo>
                <a:lnTo>
                  <a:pt x="761238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3534" y="3176397"/>
            <a:ext cx="1471548" cy="1473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44689" y="1779778"/>
            <a:ext cx="335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8395" algn="l"/>
              </a:tabLst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заш</a:t>
            </a:r>
            <a:r>
              <a:rPr sz="2400" b="1" u="heavy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мле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ой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ф</a:t>
            </a:r>
            <a:r>
              <a:rPr sz="2400" b="1" spc="10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spc="-25" dirty="0">
                <a:solidFill>
                  <a:srgbClr val="1F3863"/>
                </a:solidFill>
                <a:latin typeface="Times New Roman"/>
                <a:cs typeface="Times New Roman"/>
              </a:rPr>
              <a:t>р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ме,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45451" y="1414017"/>
            <a:ext cx="4451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27835" algn="l"/>
                <a:tab pos="4261485" algn="l"/>
              </a:tabLst>
            </a:pPr>
            <a:r>
              <a:rPr sz="2400" b="1" spc="-260" dirty="0">
                <a:solidFill>
                  <a:srgbClr val="1F3863"/>
                </a:solidFill>
                <a:latin typeface="Times New Roman"/>
                <a:cs typeface="Times New Roman"/>
              </a:rPr>
              <a:t>У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сл</a:t>
            </a:r>
            <a:r>
              <a:rPr sz="2400" b="1" spc="-55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2400" b="1" spc="10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я	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пр</a:t>
            </a:r>
            <a:r>
              <a:rPr sz="2400" b="1" spc="-35" dirty="0">
                <a:solidFill>
                  <a:srgbClr val="1F3863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дс</a:t>
            </a:r>
            <a:r>
              <a:rPr sz="2400" b="1" spc="35" dirty="0">
                <a:solidFill>
                  <a:srgbClr val="1F3863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а</a:t>
            </a:r>
            <a:r>
              <a:rPr sz="2400" b="1" spc="-35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ле</a:t>
            </a:r>
            <a:r>
              <a:rPr sz="2400" b="1" spc="10" dirty="0">
                <a:solidFill>
                  <a:srgbClr val="1F3863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ы	в</a:t>
            </a:r>
            <a:endParaRPr sz="24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2400" b="1" spc="25" dirty="0">
                <a:solidFill>
                  <a:srgbClr val="1F3863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45451" y="2145538"/>
            <a:ext cx="445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1F3863"/>
                </a:solidFill>
                <a:latin typeface="Times New Roman"/>
                <a:cs typeface="Times New Roman"/>
              </a:rPr>
              <a:t>условия, </a:t>
            </a:r>
            <a:r>
              <a:rPr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которые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не</a:t>
            </a:r>
            <a:r>
              <a:rPr sz="2400" b="1" spc="-29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требуются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45451" y="2511374"/>
            <a:ext cx="3078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0055" algn="l"/>
              </a:tabLst>
            </a:pP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для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ответа	на</a:t>
            </a:r>
            <a:r>
              <a:rPr sz="2400" b="1" spc="-5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вопрос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6140" y="1294257"/>
            <a:ext cx="18923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Необходимая 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п</a:t>
            </a:r>
            <a:r>
              <a:rPr sz="24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р</a:t>
            </a:r>
            <a:r>
              <a:rPr sz="2400" b="1" spc="-35" dirty="0">
                <a:solidFill>
                  <a:srgbClr val="1F3863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дс</a:t>
            </a:r>
            <a:r>
              <a:rPr sz="2400" b="1" spc="15" dirty="0">
                <a:solidFill>
                  <a:srgbClr val="1F3863"/>
                </a:solidFill>
                <a:latin typeface="Times New Roman"/>
                <a:cs typeface="Times New Roman"/>
              </a:rPr>
              <a:t>т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а</a:t>
            </a:r>
            <a:r>
              <a:rPr sz="2400" b="1" spc="-40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л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30423" y="1294257"/>
            <a:ext cx="1782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информация</a:t>
            </a:r>
            <a:endParaRPr sz="2400">
              <a:latin typeface="Times New Roman"/>
              <a:cs typeface="Times New Roman"/>
            </a:endParaRPr>
          </a:p>
          <a:p>
            <a:pPr marL="121285" algn="ctr">
              <a:lnSpc>
                <a:spcPct val="100000"/>
              </a:lnSpc>
              <a:tabLst>
                <a:tab pos="746125" algn="l"/>
              </a:tabLst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	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разны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6039" y="2026158"/>
            <a:ext cx="271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7845" algn="l"/>
              </a:tabLst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ф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2400" b="1" u="heavy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400" b="1" u="heavy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ах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(те</a:t>
            </a:r>
            <a:r>
              <a:rPr sz="2400" b="1" spc="-60" dirty="0">
                <a:solidFill>
                  <a:srgbClr val="1F3863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с</a:t>
            </a:r>
            <a:r>
              <a:rPr sz="2400" b="1" spc="-180" dirty="0">
                <a:solidFill>
                  <a:srgbClr val="1F3863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12007" y="2026158"/>
            <a:ext cx="1300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графики,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6140" y="2390394"/>
            <a:ext cx="210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таблицы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spc="-40" dirty="0">
                <a:solidFill>
                  <a:srgbClr val="1F3863"/>
                </a:solidFill>
                <a:latin typeface="Times New Roman"/>
                <a:cs typeface="Times New Roman"/>
              </a:rPr>
              <a:t> т.д.)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28710" y="3185921"/>
            <a:ext cx="35248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270">
              <a:lnSpc>
                <a:spcPct val="100000"/>
              </a:lnSpc>
              <a:spcBef>
                <a:spcPts val="100"/>
              </a:spcBef>
              <a:tabLst>
                <a:tab pos="1760220" algn="l"/>
                <a:tab pos="2660650" algn="l"/>
              </a:tabLst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Часть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нео</a:t>
            </a:r>
            <a:r>
              <a:rPr sz="2400" b="1" spc="-85" dirty="0">
                <a:solidFill>
                  <a:srgbClr val="1F3863"/>
                </a:solidFill>
                <a:latin typeface="Times New Roman"/>
                <a:cs typeface="Times New Roman"/>
              </a:rPr>
              <a:t>б</a:t>
            </a:r>
            <a:r>
              <a:rPr sz="2400" b="1" spc="-100" dirty="0">
                <a:solidFill>
                  <a:srgbClr val="1F3863"/>
                </a:solidFill>
                <a:latin typeface="Times New Roman"/>
                <a:cs typeface="Times New Roman"/>
              </a:rPr>
              <a:t>х</a:t>
            </a:r>
            <a:r>
              <a:rPr sz="2400" b="1" spc="-75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д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spc="-40" dirty="0">
                <a:solidFill>
                  <a:srgbClr val="1F3863"/>
                </a:solidFill>
                <a:latin typeface="Times New Roman"/>
                <a:cs typeface="Times New Roman"/>
              </a:rPr>
              <a:t>м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й 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spc="10" dirty="0">
                <a:solidFill>
                  <a:srgbClr val="1F3863"/>
                </a:solidFill>
                <a:latin typeface="Times New Roman"/>
                <a:cs typeface="Times New Roman"/>
              </a:rPr>
              <a:t>н</a:t>
            </a:r>
            <a:r>
              <a:rPr sz="2400" b="1" spc="-35" dirty="0">
                <a:solidFill>
                  <a:srgbClr val="1F3863"/>
                </a:solidFill>
                <a:latin typeface="Times New Roman"/>
                <a:cs typeface="Times New Roman"/>
              </a:rPr>
              <a:t>ф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spc="-45" dirty="0">
                <a:solidFill>
                  <a:srgbClr val="1F3863"/>
                </a:solidFill>
                <a:latin typeface="Times New Roman"/>
                <a:cs typeface="Times New Roman"/>
              </a:rPr>
              <a:t>р</a:t>
            </a:r>
            <a:r>
              <a:rPr sz="2400" b="1" spc="-20" dirty="0">
                <a:solidFill>
                  <a:srgbClr val="1F3863"/>
                </a:solidFill>
                <a:latin typeface="Times New Roman"/>
                <a:cs typeface="Times New Roman"/>
              </a:rPr>
              <a:t>м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ц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и	</a:t>
            </a:r>
            <a:r>
              <a:rPr sz="2400" b="1" spc="-30" dirty="0">
                <a:solidFill>
                  <a:srgbClr val="1F3863"/>
                </a:solidFill>
                <a:latin typeface="Times New Roman"/>
                <a:cs typeface="Times New Roman"/>
              </a:rPr>
              <a:t>м</a:t>
            </a:r>
            <a:r>
              <a:rPr sz="2400" b="1" spc="-65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1F3863"/>
                </a:solidFill>
                <a:latin typeface="Times New Roman"/>
                <a:cs typeface="Times New Roman"/>
              </a:rPr>
              <a:t>ж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ет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отсутствовать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45451" y="4764785"/>
            <a:ext cx="4338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8575" algn="l"/>
              </a:tabLst>
            </a:pP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Н</a:t>
            </a:r>
            <a:r>
              <a:rPr sz="2400" b="1" spc="10" dirty="0">
                <a:solidFill>
                  <a:srgbClr val="1F3863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spc="-95" dirty="0">
                <a:solidFill>
                  <a:srgbClr val="1F3863"/>
                </a:solidFill>
                <a:latin typeface="Times New Roman"/>
                <a:cs typeface="Times New Roman"/>
              </a:rPr>
              <a:t>бх</a:t>
            </a:r>
            <a:r>
              <a:rPr sz="2400" b="1" spc="-70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ди</a:t>
            </a:r>
            <a:r>
              <a:rPr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ая	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н</a:t>
            </a:r>
            <a:r>
              <a:rPr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ф</a:t>
            </a:r>
            <a:r>
              <a:rPr sz="2400" b="1" spc="10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1F3863"/>
                </a:solidFill>
                <a:latin typeface="Times New Roman"/>
                <a:cs typeface="Times New Roman"/>
              </a:rPr>
              <a:t>р</a:t>
            </a:r>
            <a:r>
              <a:rPr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м</a:t>
            </a:r>
            <a:r>
              <a:rPr sz="2400" b="1" spc="10" dirty="0">
                <a:solidFill>
                  <a:srgbClr val="1F3863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ц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45451" y="5130495"/>
            <a:ext cx="4341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задана	в </a:t>
            </a:r>
            <a:r>
              <a:rPr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логике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отнесения</a:t>
            </a:r>
            <a:r>
              <a:rPr sz="2400" b="1" spc="-9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ее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45451" y="5496559"/>
            <a:ext cx="4339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4865" algn="l"/>
                <a:tab pos="848360" algn="l"/>
                <a:tab pos="2814320" algn="l"/>
              </a:tabLst>
            </a:pP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не</a:t>
            </a:r>
            <a:r>
              <a:rPr sz="2400" b="1" spc="25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к	</a:t>
            </a:r>
            <a:r>
              <a:rPr sz="24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конкретному </a:t>
            </a:r>
            <a:r>
              <a:rPr sz="2400" b="1" spc="-35" dirty="0">
                <a:solidFill>
                  <a:srgbClr val="1F3863"/>
                </a:solidFill>
                <a:latin typeface="Times New Roman"/>
                <a:cs typeface="Times New Roman"/>
              </a:rPr>
              <a:t>предмету,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а  к		</a:t>
            </a: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4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ретн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ой	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жизн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4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нн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44689" y="6228079"/>
            <a:ext cx="131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си</a:t>
            </a:r>
            <a:r>
              <a:rPr sz="24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ту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5175" y="3331209"/>
            <a:ext cx="34340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98775" algn="l"/>
              </a:tabLst>
            </a:pP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24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д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1F3863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тве</a:t>
            </a:r>
            <a:r>
              <a:rPr sz="2400" b="1" spc="15" dirty="0">
                <a:solidFill>
                  <a:srgbClr val="1F3863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а</a:t>
            </a:r>
            <a:r>
              <a:rPr sz="2400" b="1" spc="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е за</a:t>
            </a:r>
            <a:r>
              <a:rPr sz="24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д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ан	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или  задан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в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зашумленной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1F3863"/>
                </a:solidFill>
                <a:latin typeface="Times New Roman"/>
                <a:cs typeface="Times New Roman"/>
              </a:rPr>
              <a:t>форме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4992" y="4907660"/>
            <a:ext cx="40913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24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всегда</a:t>
            </a:r>
            <a:r>
              <a:rPr sz="24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чётко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сформулированы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требования 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к </a:t>
            </a:r>
            <a:r>
              <a:rPr sz="2400" b="1" spc="-20" dirty="0">
                <a:solidFill>
                  <a:srgbClr val="1F3863"/>
                </a:solidFill>
                <a:latin typeface="Times New Roman"/>
                <a:cs typeface="Times New Roman"/>
              </a:rPr>
              <a:t>ответу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на</a:t>
            </a:r>
            <a:r>
              <a:rPr sz="2400" b="1" spc="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вопрос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03823" y="3631133"/>
            <a:ext cx="927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35" dirty="0">
                <a:latin typeface="Arial"/>
                <a:cs typeface="Arial"/>
              </a:rPr>
              <a:t>ТЕ</a:t>
            </a:r>
            <a:r>
              <a:rPr sz="2800" b="1" spc="-405" dirty="0">
                <a:latin typeface="Arial"/>
                <a:cs typeface="Arial"/>
              </a:rPr>
              <a:t>К</a:t>
            </a:r>
            <a:r>
              <a:rPr sz="2800" b="1" spc="-440" dirty="0">
                <a:latin typeface="Arial"/>
                <a:cs typeface="Arial"/>
              </a:rPr>
              <a:t>СТ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6252" y="1195577"/>
            <a:ext cx="4756785" cy="1682750"/>
          </a:xfrm>
          <a:custGeom>
            <a:avLst/>
            <a:gdLst/>
            <a:ahLst/>
            <a:cxnLst/>
            <a:rect l="l" t="t" r="r" b="b"/>
            <a:pathLst>
              <a:path w="4756785" h="1682750">
                <a:moveTo>
                  <a:pt x="0" y="280543"/>
                </a:moveTo>
                <a:lnTo>
                  <a:pt x="3670" y="235037"/>
                </a:lnTo>
                <a:lnTo>
                  <a:pt x="14297" y="191869"/>
                </a:lnTo>
                <a:lnTo>
                  <a:pt x="31304" y="151617"/>
                </a:lnTo>
                <a:lnTo>
                  <a:pt x="54112" y="114857"/>
                </a:lnTo>
                <a:lnTo>
                  <a:pt x="82145" y="82168"/>
                </a:lnTo>
                <a:lnTo>
                  <a:pt x="114824" y="54128"/>
                </a:lnTo>
                <a:lnTo>
                  <a:pt x="151574" y="31313"/>
                </a:lnTo>
                <a:lnTo>
                  <a:pt x="191815" y="14302"/>
                </a:lnTo>
                <a:lnTo>
                  <a:pt x="234972" y="3671"/>
                </a:lnTo>
                <a:lnTo>
                  <a:pt x="280466" y="0"/>
                </a:lnTo>
                <a:lnTo>
                  <a:pt x="4476191" y="0"/>
                </a:lnTo>
                <a:lnTo>
                  <a:pt x="4521696" y="3671"/>
                </a:lnTo>
                <a:lnTo>
                  <a:pt x="4564864" y="14302"/>
                </a:lnTo>
                <a:lnTo>
                  <a:pt x="4605117" y="31313"/>
                </a:lnTo>
                <a:lnTo>
                  <a:pt x="4641876" y="54128"/>
                </a:lnTo>
                <a:lnTo>
                  <a:pt x="4674565" y="82169"/>
                </a:lnTo>
                <a:lnTo>
                  <a:pt x="4702605" y="114857"/>
                </a:lnTo>
                <a:lnTo>
                  <a:pt x="4725420" y="151617"/>
                </a:lnTo>
                <a:lnTo>
                  <a:pt x="4742431" y="191869"/>
                </a:lnTo>
                <a:lnTo>
                  <a:pt x="4753062" y="235037"/>
                </a:lnTo>
                <a:lnTo>
                  <a:pt x="4756734" y="280543"/>
                </a:lnTo>
                <a:lnTo>
                  <a:pt x="4756734" y="1402334"/>
                </a:lnTo>
                <a:lnTo>
                  <a:pt x="4753062" y="1447836"/>
                </a:lnTo>
                <a:lnTo>
                  <a:pt x="4742431" y="1490994"/>
                </a:lnTo>
                <a:lnTo>
                  <a:pt x="4725420" y="1531232"/>
                </a:lnTo>
                <a:lnTo>
                  <a:pt x="4702605" y="1567974"/>
                </a:lnTo>
                <a:lnTo>
                  <a:pt x="4674565" y="1600644"/>
                </a:lnTo>
                <a:lnTo>
                  <a:pt x="4641876" y="1628666"/>
                </a:lnTo>
                <a:lnTo>
                  <a:pt x="4605117" y="1651463"/>
                </a:lnTo>
                <a:lnTo>
                  <a:pt x="4564864" y="1668460"/>
                </a:lnTo>
                <a:lnTo>
                  <a:pt x="4521696" y="1679081"/>
                </a:lnTo>
                <a:lnTo>
                  <a:pt x="4476191" y="1682750"/>
                </a:lnTo>
                <a:lnTo>
                  <a:pt x="280466" y="1682750"/>
                </a:lnTo>
                <a:lnTo>
                  <a:pt x="234972" y="1679081"/>
                </a:lnTo>
                <a:lnTo>
                  <a:pt x="191815" y="1668460"/>
                </a:lnTo>
                <a:lnTo>
                  <a:pt x="151574" y="1651463"/>
                </a:lnTo>
                <a:lnTo>
                  <a:pt x="114824" y="1628666"/>
                </a:lnTo>
                <a:lnTo>
                  <a:pt x="82145" y="1600644"/>
                </a:lnTo>
                <a:lnTo>
                  <a:pt x="54112" y="1567974"/>
                </a:lnTo>
                <a:lnTo>
                  <a:pt x="31304" y="1531232"/>
                </a:lnTo>
                <a:lnTo>
                  <a:pt x="14297" y="1490994"/>
                </a:lnTo>
                <a:lnTo>
                  <a:pt x="3670" y="1447836"/>
                </a:lnTo>
                <a:lnTo>
                  <a:pt x="0" y="1402334"/>
                </a:lnTo>
                <a:lnTo>
                  <a:pt x="0" y="280543"/>
                </a:lnTo>
                <a:close/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100" y="3076829"/>
            <a:ext cx="4164329" cy="1464945"/>
          </a:xfrm>
          <a:custGeom>
            <a:avLst/>
            <a:gdLst/>
            <a:ahLst/>
            <a:cxnLst/>
            <a:rect l="l" t="t" r="r" b="b"/>
            <a:pathLst>
              <a:path w="4164329" h="1464945">
                <a:moveTo>
                  <a:pt x="0" y="244094"/>
                </a:moveTo>
                <a:lnTo>
                  <a:pt x="4960" y="194918"/>
                </a:lnTo>
                <a:lnTo>
                  <a:pt x="19186" y="149107"/>
                </a:lnTo>
                <a:lnTo>
                  <a:pt x="41696" y="107646"/>
                </a:lnTo>
                <a:lnTo>
                  <a:pt x="71508" y="71516"/>
                </a:lnTo>
                <a:lnTo>
                  <a:pt x="107641" y="41703"/>
                </a:lnTo>
                <a:lnTo>
                  <a:pt x="149113" y="19190"/>
                </a:lnTo>
                <a:lnTo>
                  <a:pt x="194941" y="4961"/>
                </a:lnTo>
                <a:lnTo>
                  <a:pt x="244144" y="0"/>
                </a:lnTo>
                <a:lnTo>
                  <a:pt x="3920096" y="0"/>
                </a:lnTo>
                <a:lnTo>
                  <a:pt x="3969313" y="4961"/>
                </a:lnTo>
                <a:lnTo>
                  <a:pt x="4015155" y="19190"/>
                </a:lnTo>
                <a:lnTo>
                  <a:pt x="4056640" y="41703"/>
                </a:lnTo>
                <a:lnTo>
                  <a:pt x="4092784" y="71516"/>
                </a:lnTo>
                <a:lnTo>
                  <a:pt x="4122606" y="107646"/>
                </a:lnTo>
                <a:lnTo>
                  <a:pt x="4145124" y="149107"/>
                </a:lnTo>
                <a:lnTo>
                  <a:pt x="4159355" y="194918"/>
                </a:lnTo>
                <a:lnTo>
                  <a:pt x="4164317" y="244094"/>
                </a:lnTo>
                <a:lnTo>
                  <a:pt x="4164317" y="1220597"/>
                </a:lnTo>
                <a:lnTo>
                  <a:pt x="4159355" y="1269814"/>
                </a:lnTo>
                <a:lnTo>
                  <a:pt x="4145124" y="1315656"/>
                </a:lnTo>
                <a:lnTo>
                  <a:pt x="4122606" y="1357140"/>
                </a:lnTo>
                <a:lnTo>
                  <a:pt x="4092784" y="1393285"/>
                </a:lnTo>
                <a:lnTo>
                  <a:pt x="4056640" y="1423107"/>
                </a:lnTo>
                <a:lnTo>
                  <a:pt x="4015155" y="1445625"/>
                </a:lnTo>
                <a:lnTo>
                  <a:pt x="3969313" y="1459856"/>
                </a:lnTo>
                <a:lnTo>
                  <a:pt x="3920096" y="1464818"/>
                </a:lnTo>
                <a:lnTo>
                  <a:pt x="244144" y="1464818"/>
                </a:lnTo>
                <a:lnTo>
                  <a:pt x="194941" y="1459856"/>
                </a:lnTo>
                <a:lnTo>
                  <a:pt x="149113" y="1445625"/>
                </a:lnTo>
                <a:lnTo>
                  <a:pt x="107641" y="1423107"/>
                </a:lnTo>
                <a:lnTo>
                  <a:pt x="71508" y="1393285"/>
                </a:lnTo>
                <a:lnTo>
                  <a:pt x="41696" y="1357140"/>
                </a:lnTo>
                <a:lnTo>
                  <a:pt x="19186" y="1315656"/>
                </a:lnTo>
                <a:lnTo>
                  <a:pt x="4960" y="1269814"/>
                </a:lnTo>
                <a:lnTo>
                  <a:pt x="0" y="1220597"/>
                </a:lnTo>
                <a:lnTo>
                  <a:pt x="0" y="244094"/>
                </a:lnTo>
                <a:close/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7231" y="4621021"/>
            <a:ext cx="4756785" cy="2059305"/>
          </a:xfrm>
          <a:custGeom>
            <a:avLst/>
            <a:gdLst/>
            <a:ahLst/>
            <a:cxnLst/>
            <a:rect l="l" t="t" r="r" b="b"/>
            <a:pathLst>
              <a:path w="4756784" h="2059304">
                <a:moveTo>
                  <a:pt x="0" y="343153"/>
                </a:moveTo>
                <a:lnTo>
                  <a:pt x="3133" y="296597"/>
                </a:lnTo>
                <a:lnTo>
                  <a:pt x="12260" y="251942"/>
                </a:lnTo>
                <a:lnTo>
                  <a:pt x="26973" y="209597"/>
                </a:lnTo>
                <a:lnTo>
                  <a:pt x="46863" y="169973"/>
                </a:lnTo>
                <a:lnTo>
                  <a:pt x="71520" y="133477"/>
                </a:lnTo>
                <a:lnTo>
                  <a:pt x="100536" y="100520"/>
                </a:lnTo>
                <a:lnTo>
                  <a:pt x="133502" y="71510"/>
                </a:lnTo>
                <a:lnTo>
                  <a:pt x="170010" y="46858"/>
                </a:lnTo>
                <a:lnTo>
                  <a:pt x="209651" y="26971"/>
                </a:lnTo>
                <a:lnTo>
                  <a:pt x="252015" y="12260"/>
                </a:lnTo>
                <a:lnTo>
                  <a:pt x="296695" y="3133"/>
                </a:lnTo>
                <a:lnTo>
                  <a:pt x="343281" y="0"/>
                </a:lnTo>
                <a:lnTo>
                  <a:pt x="4413504" y="0"/>
                </a:lnTo>
                <a:lnTo>
                  <a:pt x="4460089" y="3133"/>
                </a:lnTo>
                <a:lnTo>
                  <a:pt x="4504769" y="12260"/>
                </a:lnTo>
                <a:lnTo>
                  <a:pt x="4547133" y="26971"/>
                </a:lnTo>
                <a:lnTo>
                  <a:pt x="4586774" y="46858"/>
                </a:lnTo>
                <a:lnTo>
                  <a:pt x="4623282" y="71510"/>
                </a:lnTo>
                <a:lnTo>
                  <a:pt x="4656248" y="100520"/>
                </a:lnTo>
                <a:lnTo>
                  <a:pt x="4685264" y="133477"/>
                </a:lnTo>
                <a:lnTo>
                  <a:pt x="4709922" y="169973"/>
                </a:lnTo>
                <a:lnTo>
                  <a:pt x="4729811" y="209597"/>
                </a:lnTo>
                <a:lnTo>
                  <a:pt x="4744524" y="251942"/>
                </a:lnTo>
                <a:lnTo>
                  <a:pt x="4753651" y="296597"/>
                </a:lnTo>
                <a:lnTo>
                  <a:pt x="4756785" y="343153"/>
                </a:lnTo>
                <a:lnTo>
                  <a:pt x="4756785" y="1715973"/>
                </a:lnTo>
                <a:lnTo>
                  <a:pt x="4753651" y="1762544"/>
                </a:lnTo>
                <a:lnTo>
                  <a:pt x="4744524" y="1807210"/>
                </a:lnTo>
                <a:lnTo>
                  <a:pt x="4729811" y="1849564"/>
                </a:lnTo>
                <a:lnTo>
                  <a:pt x="4709922" y="1889195"/>
                </a:lnTo>
                <a:lnTo>
                  <a:pt x="4685264" y="1925695"/>
                </a:lnTo>
                <a:lnTo>
                  <a:pt x="4656248" y="1958655"/>
                </a:lnTo>
                <a:lnTo>
                  <a:pt x="4623282" y="1987667"/>
                </a:lnTo>
                <a:lnTo>
                  <a:pt x="4586774" y="2012320"/>
                </a:lnTo>
                <a:lnTo>
                  <a:pt x="4547133" y="2032207"/>
                </a:lnTo>
                <a:lnTo>
                  <a:pt x="4504769" y="2046918"/>
                </a:lnTo>
                <a:lnTo>
                  <a:pt x="4460089" y="2056044"/>
                </a:lnTo>
                <a:lnTo>
                  <a:pt x="4413504" y="2059177"/>
                </a:lnTo>
                <a:lnTo>
                  <a:pt x="343281" y="2059177"/>
                </a:lnTo>
                <a:lnTo>
                  <a:pt x="296695" y="2056044"/>
                </a:lnTo>
                <a:lnTo>
                  <a:pt x="252015" y="2046918"/>
                </a:lnTo>
                <a:lnTo>
                  <a:pt x="209651" y="2032207"/>
                </a:lnTo>
                <a:lnTo>
                  <a:pt x="170010" y="2012320"/>
                </a:lnTo>
                <a:lnTo>
                  <a:pt x="133502" y="1987667"/>
                </a:lnTo>
                <a:lnTo>
                  <a:pt x="100536" y="1958655"/>
                </a:lnTo>
                <a:lnTo>
                  <a:pt x="71520" y="1925695"/>
                </a:lnTo>
                <a:lnTo>
                  <a:pt x="46862" y="1889195"/>
                </a:lnTo>
                <a:lnTo>
                  <a:pt x="26973" y="1849564"/>
                </a:lnTo>
                <a:lnTo>
                  <a:pt x="12260" y="1807210"/>
                </a:lnTo>
                <a:lnTo>
                  <a:pt x="3133" y="1762544"/>
                </a:lnTo>
                <a:lnTo>
                  <a:pt x="0" y="1715973"/>
                </a:lnTo>
                <a:lnTo>
                  <a:pt x="0" y="343153"/>
                </a:lnTo>
                <a:close/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48930" y="2989579"/>
            <a:ext cx="3882390" cy="1552575"/>
          </a:xfrm>
          <a:custGeom>
            <a:avLst/>
            <a:gdLst/>
            <a:ahLst/>
            <a:cxnLst/>
            <a:rect l="l" t="t" r="r" b="b"/>
            <a:pathLst>
              <a:path w="3882390" h="1552575">
                <a:moveTo>
                  <a:pt x="0" y="258699"/>
                </a:moveTo>
                <a:lnTo>
                  <a:pt x="4168" y="212197"/>
                </a:lnTo>
                <a:lnTo>
                  <a:pt x="16184" y="168430"/>
                </a:lnTo>
                <a:lnTo>
                  <a:pt x="35320" y="128128"/>
                </a:lnTo>
                <a:lnTo>
                  <a:pt x="60842" y="92022"/>
                </a:lnTo>
                <a:lnTo>
                  <a:pt x="92022" y="60842"/>
                </a:lnTo>
                <a:lnTo>
                  <a:pt x="128128" y="35320"/>
                </a:lnTo>
                <a:lnTo>
                  <a:pt x="168430" y="16184"/>
                </a:lnTo>
                <a:lnTo>
                  <a:pt x="212197" y="4168"/>
                </a:lnTo>
                <a:lnTo>
                  <a:pt x="258699" y="0"/>
                </a:lnTo>
                <a:lnTo>
                  <a:pt x="3623691" y="0"/>
                </a:lnTo>
                <a:lnTo>
                  <a:pt x="3670192" y="4168"/>
                </a:lnTo>
                <a:lnTo>
                  <a:pt x="3713959" y="16184"/>
                </a:lnTo>
                <a:lnTo>
                  <a:pt x="3754261" y="35320"/>
                </a:lnTo>
                <a:lnTo>
                  <a:pt x="3790367" y="60842"/>
                </a:lnTo>
                <a:lnTo>
                  <a:pt x="3821547" y="92022"/>
                </a:lnTo>
                <a:lnTo>
                  <a:pt x="3847069" y="128128"/>
                </a:lnTo>
                <a:lnTo>
                  <a:pt x="3866205" y="168430"/>
                </a:lnTo>
                <a:lnTo>
                  <a:pt x="3878221" y="212197"/>
                </a:lnTo>
                <a:lnTo>
                  <a:pt x="3882390" y="258699"/>
                </a:lnTo>
                <a:lnTo>
                  <a:pt x="3882390" y="1293368"/>
                </a:lnTo>
                <a:lnTo>
                  <a:pt x="3878221" y="1339869"/>
                </a:lnTo>
                <a:lnTo>
                  <a:pt x="3866205" y="1383636"/>
                </a:lnTo>
                <a:lnTo>
                  <a:pt x="3847069" y="1423938"/>
                </a:lnTo>
                <a:lnTo>
                  <a:pt x="3821547" y="1460044"/>
                </a:lnTo>
                <a:lnTo>
                  <a:pt x="3790367" y="1491224"/>
                </a:lnTo>
                <a:lnTo>
                  <a:pt x="3754261" y="1516746"/>
                </a:lnTo>
                <a:lnTo>
                  <a:pt x="3713959" y="1535882"/>
                </a:lnTo>
                <a:lnTo>
                  <a:pt x="3670192" y="1547898"/>
                </a:lnTo>
                <a:lnTo>
                  <a:pt x="3623691" y="1552067"/>
                </a:lnTo>
                <a:lnTo>
                  <a:pt x="258699" y="1552067"/>
                </a:lnTo>
                <a:lnTo>
                  <a:pt x="212197" y="1547898"/>
                </a:lnTo>
                <a:lnTo>
                  <a:pt x="168430" y="1535882"/>
                </a:lnTo>
                <a:lnTo>
                  <a:pt x="128128" y="1516746"/>
                </a:lnTo>
                <a:lnTo>
                  <a:pt x="92022" y="1491224"/>
                </a:lnTo>
                <a:lnTo>
                  <a:pt x="60842" y="1460044"/>
                </a:lnTo>
                <a:lnTo>
                  <a:pt x="35320" y="1423938"/>
                </a:lnTo>
                <a:lnTo>
                  <a:pt x="16184" y="1383636"/>
                </a:lnTo>
                <a:lnTo>
                  <a:pt x="4168" y="1339869"/>
                </a:lnTo>
                <a:lnTo>
                  <a:pt x="0" y="1293368"/>
                </a:lnTo>
                <a:lnTo>
                  <a:pt x="0" y="258699"/>
                </a:lnTo>
                <a:close/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67118" y="1335277"/>
            <a:ext cx="4907280" cy="1581785"/>
          </a:xfrm>
          <a:custGeom>
            <a:avLst/>
            <a:gdLst/>
            <a:ahLst/>
            <a:cxnLst/>
            <a:rect l="l" t="t" r="r" b="b"/>
            <a:pathLst>
              <a:path w="4907280" h="1581785">
                <a:moveTo>
                  <a:pt x="0" y="263525"/>
                </a:moveTo>
                <a:lnTo>
                  <a:pt x="4245" y="216155"/>
                </a:lnTo>
                <a:lnTo>
                  <a:pt x="16486" y="171572"/>
                </a:lnTo>
                <a:lnTo>
                  <a:pt x="35978" y="130518"/>
                </a:lnTo>
                <a:lnTo>
                  <a:pt x="61977" y="93738"/>
                </a:lnTo>
                <a:lnTo>
                  <a:pt x="93738" y="61977"/>
                </a:lnTo>
                <a:lnTo>
                  <a:pt x="130518" y="35978"/>
                </a:lnTo>
                <a:lnTo>
                  <a:pt x="171572" y="16486"/>
                </a:lnTo>
                <a:lnTo>
                  <a:pt x="216155" y="4245"/>
                </a:lnTo>
                <a:lnTo>
                  <a:pt x="263525" y="0"/>
                </a:lnTo>
                <a:lnTo>
                  <a:pt x="4643247" y="0"/>
                </a:lnTo>
                <a:lnTo>
                  <a:pt x="4690654" y="4245"/>
                </a:lnTo>
                <a:lnTo>
                  <a:pt x="4735267" y="16486"/>
                </a:lnTo>
                <a:lnTo>
                  <a:pt x="4776342" y="35978"/>
                </a:lnTo>
                <a:lnTo>
                  <a:pt x="4813138" y="61977"/>
                </a:lnTo>
                <a:lnTo>
                  <a:pt x="4844910" y="93738"/>
                </a:lnTo>
                <a:lnTo>
                  <a:pt x="4870915" y="130518"/>
                </a:lnTo>
                <a:lnTo>
                  <a:pt x="4890410" y="171572"/>
                </a:lnTo>
                <a:lnTo>
                  <a:pt x="4902653" y="216155"/>
                </a:lnTo>
                <a:lnTo>
                  <a:pt x="4906899" y="263525"/>
                </a:lnTo>
                <a:lnTo>
                  <a:pt x="4906899" y="1317879"/>
                </a:lnTo>
                <a:lnTo>
                  <a:pt x="4902653" y="1365248"/>
                </a:lnTo>
                <a:lnTo>
                  <a:pt x="4890410" y="1409831"/>
                </a:lnTo>
                <a:lnTo>
                  <a:pt x="4870915" y="1450885"/>
                </a:lnTo>
                <a:lnTo>
                  <a:pt x="4844910" y="1487665"/>
                </a:lnTo>
                <a:lnTo>
                  <a:pt x="4813138" y="1519426"/>
                </a:lnTo>
                <a:lnTo>
                  <a:pt x="4776342" y="1545425"/>
                </a:lnTo>
                <a:lnTo>
                  <a:pt x="4735267" y="1564917"/>
                </a:lnTo>
                <a:lnTo>
                  <a:pt x="4690654" y="1577158"/>
                </a:lnTo>
                <a:lnTo>
                  <a:pt x="4643247" y="1581404"/>
                </a:lnTo>
                <a:lnTo>
                  <a:pt x="263525" y="1581404"/>
                </a:lnTo>
                <a:lnTo>
                  <a:pt x="216155" y="1577158"/>
                </a:lnTo>
                <a:lnTo>
                  <a:pt x="171572" y="1564917"/>
                </a:lnTo>
                <a:lnTo>
                  <a:pt x="130518" y="1545425"/>
                </a:lnTo>
                <a:lnTo>
                  <a:pt x="93738" y="1519426"/>
                </a:lnTo>
                <a:lnTo>
                  <a:pt x="61977" y="1487665"/>
                </a:lnTo>
                <a:lnTo>
                  <a:pt x="35978" y="1450885"/>
                </a:lnTo>
                <a:lnTo>
                  <a:pt x="16486" y="1409831"/>
                </a:lnTo>
                <a:lnTo>
                  <a:pt x="4245" y="1365248"/>
                </a:lnTo>
                <a:lnTo>
                  <a:pt x="0" y="1317879"/>
                </a:lnTo>
                <a:lnTo>
                  <a:pt x="0" y="263525"/>
                </a:lnTo>
                <a:close/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676" y="4750180"/>
            <a:ext cx="4756785" cy="1683385"/>
          </a:xfrm>
          <a:custGeom>
            <a:avLst/>
            <a:gdLst/>
            <a:ahLst/>
            <a:cxnLst/>
            <a:rect l="l" t="t" r="r" b="b"/>
            <a:pathLst>
              <a:path w="4756785" h="1683385">
                <a:moveTo>
                  <a:pt x="0" y="280543"/>
                </a:moveTo>
                <a:lnTo>
                  <a:pt x="3670" y="235037"/>
                </a:lnTo>
                <a:lnTo>
                  <a:pt x="14298" y="191869"/>
                </a:lnTo>
                <a:lnTo>
                  <a:pt x="31304" y="151617"/>
                </a:lnTo>
                <a:lnTo>
                  <a:pt x="54113" y="114857"/>
                </a:lnTo>
                <a:lnTo>
                  <a:pt x="82146" y="82169"/>
                </a:lnTo>
                <a:lnTo>
                  <a:pt x="114826" y="54128"/>
                </a:lnTo>
                <a:lnTo>
                  <a:pt x="151576" y="31313"/>
                </a:lnTo>
                <a:lnTo>
                  <a:pt x="191818" y="14302"/>
                </a:lnTo>
                <a:lnTo>
                  <a:pt x="234975" y="3671"/>
                </a:lnTo>
                <a:lnTo>
                  <a:pt x="280469" y="0"/>
                </a:lnTo>
                <a:lnTo>
                  <a:pt x="4476193" y="0"/>
                </a:lnTo>
                <a:lnTo>
                  <a:pt x="4521699" y="3671"/>
                </a:lnTo>
                <a:lnTo>
                  <a:pt x="4564867" y="14302"/>
                </a:lnTo>
                <a:lnTo>
                  <a:pt x="4605119" y="31313"/>
                </a:lnTo>
                <a:lnTo>
                  <a:pt x="4641878" y="54128"/>
                </a:lnTo>
                <a:lnTo>
                  <a:pt x="4674567" y="82169"/>
                </a:lnTo>
                <a:lnTo>
                  <a:pt x="4702608" y="114857"/>
                </a:lnTo>
                <a:lnTo>
                  <a:pt x="4725423" y="151617"/>
                </a:lnTo>
                <a:lnTo>
                  <a:pt x="4742434" y="191869"/>
                </a:lnTo>
                <a:lnTo>
                  <a:pt x="4753064" y="235037"/>
                </a:lnTo>
                <a:lnTo>
                  <a:pt x="4756736" y="280543"/>
                </a:lnTo>
                <a:lnTo>
                  <a:pt x="4756736" y="1402346"/>
                </a:lnTo>
                <a:lnTo>
                  <a:pt x="4753064" y="1447840"/>
                </a:lnTo>
                <a:lnTo>
                  <a:pt x="4742434" y="1490997"/>
                </a:lnTo>
                <a:lnTo>
                  <a:pt x="4725423" y="1531239"/>
                </a:lnTo>
                <a:lnTo>
                  <a:pt x="4702608" y="1567988"/>
                </a:lnTo>
                <a:lnTo>
                  <a:pt x="4674567" y="1600668"/>
                </a:lnTo>
                <a:lnTo>
                  <a:pt x="4641878" y="1628700"/>
                </a:lnTo>
                <a:lnTo>
                  <a:pt x="4605119" y="1651509"/>
                </a:lnTo>
                <a:lnTo>
                  <a:pt x="4564867" y="1668515"/>
                </a:lnTo>
                <a:lnTo>
                  <a:pt x="4521699" y="1679142"/>
                </a:lnTo>
                <a:lnTo>
                  <a:pt x="4476193" y="1682813"/>
                </a:lnTo>
                <a:lnTo>
                  <a:pt x="280469" y="1682813"/>
                </a:lnTo>
                <a:lnTo>
                  <a:pt x="234975" y="1679142"/>
                </a:lnTo>
                <a:lnTo>
                  <a:pt x="191818" y="1668515"/>
                </a:lnTo>
                <a:lnTo>
                  <a:pt x="151576" y="1651509"/>
                </a:lnTo>
                <a:lnTo>
                  <a:pt x="114826" y="1628700"/>
                </a:lnTo>
                <a:lnTo>
                  <a:pt x="82146" y="1600668"/>
                </a:lnTo>
                <a:lnTo>
                  <a:pt x="54113" y="1567988"/>
                </a:lnTo>
                <a:lnTo>
                  <a:pt x="31304" y="1531239"/>
                </a:lnTo>
                <a:lnTo>
                  <a:pt x="14298" y="1490997"/>
                </a:lnTo>
                <a:lnTo>
                  <a:pt x="3670" y="1447840"/>
                </a:lnTo>
                <a:lnTo>
                  <a:pt x="0" y="1402346"/>
                </a:lnTo>
                <a:lnTo>
                  <a:pt x="0" y="280543"/>
                </a:lnTo>
                <a:close/>
              </a:path>
            </a:pathLst>
          </a:custGeom>
          <a:ln w="127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935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369332"/>
          </a:xfrm>
        </p:spPr>
        <p:txBody>
          <a:bodyPr/>
          <a:lstStyle/>
          <a:p>
            <a:pPr algn="ctr" eaLnBrk="1" hangingPunct="1"/>
            <a:r>
              <a:rPr lang="ru-RU" b="1" smtClean="0"/>
              <a:t>Педагогические инновации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81600" y="1371600"/>
            <a:ext cx="6604000" cy="430212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/>
              <a:t>В Открытом университете</a:t>
            </a:r>
            <a:r>
              <a:rPr lang="en-US" sz="3200" b="1" dirty="0" smtClean="0"/>
              <a:t> </a:t>
            </a:r>
            <a:r>
              <a:rPr lang="ru-RU" sz="3200" b="1" dirty="0" smtClean="0"/>
              <a:t>Великобритании</a:t>
            </a:r>
            <a:r>
              <a:rPr lang="en-US" sz="3200" b="1" dirty="0" smtClean="0"/>
              <a:t> </a:t>
            </a:r>
            <a:r>
              <a:rPr lang="ru-RU" sz="3200" b="1" dirty="0" smtClean="0"/>
              <a:t>каждый год выпускают доклад об инновациях в педагогике</a:t>
            </a:r>
            <a:r>
              <a:rPr lang="en-US" sz="3200" b="1" dirty="0" smtClean="0"/>
              <a:t> </a:t>
            </a:r>
            <a:r>
              <a:rPr lang="ru-RU" sz="3200" b="1" dirty="0" smtClean="0"/>
              <a:t>("</a:t>
            </a:r>
            <a:r>
              <a:rPr lang="ru-RU" sz="3200" b="1" dirty="0" err="1" smtClean="0"/>
              <a:t>Innovating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Pedagogy</a:t>
            </a:r>
            <a:r>
              <a:rPr lang="ru-RU" sz="3200" b="1" dirty="0" smtClean="0"/>
              <a:t> 2014") . </a:t>
            </a:r>
            <a:endParaRPr lang="en-US" sz="32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/>
              <a:t>В </a:t>
            </a:r>
            <a:r>
              <a:rPr lang="en-US" sz="3200" b="1" dirty="0" smtClean="0"/>
              <a:t>2014</a:t>
            </a:r>
            <a:r>
              <a:rPr lang="ru-RU" sz="3200" b="1" dirty="0" smtClean="0"/>
              <a:t> британские эксперты выделили </a:t>
            </a:r>
            <a:r>
              <a:rPr lang="ru-RU" sz="3200" b="1" dirty="0" smtClean="0">
                <a:hlinkClick r:id="rId2" tooltip=" читать"/>
              </a:rPr>
              <a:t>десять уже существующих</a:t>
            </a:r>
            <a:r>
              <a:rPr lang="en-US" sz="3200" b="1" dirty="0" smtClean="0">
                <a:hlinkClick r:id="rId2" tooltip=" читать"/>
              </a:rPr>
              <a:t> </a:t>
            </a:r>
            <a:r>
              <a:rPr lang="ru-RU" sz="3200" b="1" dirty="0" smtClean="0">
                <a:hlinkClick r:id="rId2" tooltip=" читать"/>
              </a:rPr>
              <a:t>нововведений, </a:t>
            </a:r>
            <a:r>
              <a:rPr lang="ru-RU" sz="3200" b="1" dirty="0" smtClean="0"/>
              <a:t>которые в ближайшие годы окажут самое значительное влияние на образование в мире. </a:t>
            </a:r>
          </a:p>
        </p:txBody>
      </p:sp>
      <p:pic>
        <p:nvPicPr>
          <p:cNvPr id="4100" name="Picture 7" descr="https://sites.google.com/site/pedagogiceskietehnologii13a/_/rsrc/1416735806512/tehnologii-zavtrasnego-dna/principy/%D0%BF%D0%BF.jpg?height=112&amp;width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905000"/>
            <a:ext cx="47413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10972800" cy="615553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БРИКОЛАЖ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91200" y="1828801"/>
            <a:ext cx="6400800" cy="43021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002060"/>
                </a:solidFill>
              </a:rPr>
              <a:t>Бриколаж</a:t>
            </a:r>
            <a:r>
              <a:rPr lang="ru-RU" sz="3200" b="1" dirty="0" smtClean="0">
                <a:solidFill>
                  <a:srgbClr val="002060"/>
                </a:solidFill>
              </a:rPr>
              <a:t> в образовании (англ. </a:t>
            </a:r>
            <a:r>
              <a:rPr lang="ru-RU" sz="3200" b="1" dirty="0" err="1" smtClean="0">
                <a:solidFill>
                  <a:srgbClr val="002060"/>
                </a:solidFill>
              </a:rPr>
              <a:t>Bricolage</a:t>
            </a:r>
            <a:r>
              <a:rPr lang="ru-RU" sz="3200" b="1" dirty="0" smtClean="0">
                <a:solidFill>
                  <a:srgbClr val="002060"/>
                </a:solidFill>
              </a:rPr>
              <a:t>) – подход, при котором в процессе организации учебы используются все подручные материалы, кроме специально созданных для этой цели учебников </a:t>
            </a:r>
          </a:p>
        </p:txBody>
      </p:sp>
      <p:pic>
        <p:nvPicPr>
          <p:cNvPr id="14340" name="Picture 5" descr="bricolage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0"/>
            <a:ext cx="549565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31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1200329"/>
          </a:xfrm>
        </p:spPr>
        <p:txBody>
          <a:bodyPr/>
          <a:lstStyle/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1800" smtClean="0"/>
              <a:t>Соли в свете электролитической диссоциации</a:t>
            </a:r>
            <a:br>
              <a:rPr lang="ru-RU" sz="1800" smtClean="0"/>
            </a:br>
            <a:r>
              <a:rPr lang="ru-RU" sz="1800" b="1" smtClean="0"/>
              <a:t>Использование этикетки на бутылке минеральной воды при изучении темы " Соли" 8 класс</a:t>
            </a:r>
            <a:br>
              <a:rPr lang="ru-RU" sz="1800" b="1" smtClean="0"/>
            </a:br>
            <a:endParaRPr lang="ru-RU" sz="1800" smtClean="0"/>
          </a:p>
        </p:txBody>
      </p:sp>
      <p:pic>
        <p:nvPicPr>
          <p:cNvPr id="20483" name="Picture 2" descr="C:\Users\Владимир\Desktop\этикет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10972800" cy="54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8400" y="685800"/>
            <a:ext cx="8223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Принцип 1. Брать то, что под рукой.</a:t>
            </a: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0530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mage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09800" y="1066800"/>
            <a:ext cx="7696199" cy="4953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36422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1007076"/>
            <a:ext cx="8763000" cy="493652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38210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1307947"/>
            <a:ext cx="6400165" cy="5078730"/>
          </a:xfrm>
          <a:custGeom>
            <a:avLst/>
            <a:gdLst/>
            <a:ahLst/>
            <a:cxnLst/>
            <a:rect l="l" t="t" r="r" b="b"/>
            <a:pathLst>
              <a:path w="6400165" h="5078730">
                <a:moveTo>
                  <a:pt x="0" y="5078349"/>
                </a:moveTo>
                <a:lnTo>
                  <a:pt x="6399657" y="5078349"/>
                </a:lnTo>
                <a:lnTo>
                  <a:pt x="6399657" y="0"/>
                </a:lnTo>
                <a:lnTo>
                  <a:pt x="0" y="0"/>
                </a:lnTo>
                <a:lnTo>
                  <a:pt x="0" y="5078349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25320">
              <a:lnSpc>
                <a:spcPct val="100000"/>
              </a:lnSpc>
              <a:spcBef>
                <a:spcPts val="535"/>
              </a:spcBef>
            </a:pPr>
            <a:r>
              <a:rPr spc="-15" dirty="0"/>
              <a:t>Осторожно </a:t>
            </a:r>
            <a:r>
              <a:rPr dirty="0"/>
              <a:t>–</a:t>
            </a:r>
            <a:r>
              <a:rPr spc="35" dirty="0"/>
              <a:t> </a:t>
            </a:r>
            <a:r>
              <a:rPr spc="-5" dirty="0"/>
              <a:t>аллерген!</a:t>
            </a:r>
          </a:p>
          <a:p>
            <a:pPr marL="68580" marR="1657350" indent="1591310">
              <a:lnSpc>
                <a:spcPct val="120000"/>
              </a:lnSpc>
            </a:pPr>
            <a:r>
              <a:rPr spc="-5" dirty="0"/>
              <a:t>Арахис </a:t>
            </a:r>
            <a:r>
              <a:rPr dirty="0"/>
              <a:t>в </a:t>
            </a:r>
            <a:r>
              <a:rPr spc="-15" dirty="0"/>
              <a:t>лимонном </a:t>
            </a:r>
            <a:r>
              <a:rPr spc="-10" dirty="0"/>
              <a:t>печенье  Дата: </a:t>
            </a:r>
            <a:r>
              <a:rPr b="0" dirty="0">
                <a:latin typeface="Times New Roman"/>
                <a:cs typeface="Times New Roman"/>
              </a:rPr>
              <a:t>04 февраля 2008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00" dirty="0">
                <a:latin typeface="Times New Roman"/>
                <a:cs typeface="Times New Roman"/>
              </a:rPr>
              <a:t>г.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pc="-15" dirty="0"/>
              <a:t>Изготовитель: </a:t>
            </a:r>
            <a:r>
              <a:rPr b="0" spc="-5" dirty="0">
                <a:latin typeface="Times New Roman"/>
                <a:cs typeface="Times New Roman"/>
              </a:rPr>
              <a:t>ООО </a:t>
            </a:r>
            <a:r>
              <a:rPr b="0" dirty="0">
                <a:latin typeface="Times New Roman"/>
                <a:cs typeface="Times New Roman"/>
              </a:rPr>
              <a:t>Файн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Фудз</a:t>
            </a:r>
          </a:p>
          <a:p>
            <a:pPr marL="12700" marR="5080" algn="just">
              <a:lnSpc>
                <a:spcPct val="120000"/>
              </a:lnSpc>
              <a:spcBef>
                <a:spcPts val="5"/>
              </a:spcBef>
            </a:pPr>
            <a:r>
              <a:rPr spc="-10" dirty="0"/>
              <a:t>Информация </a:t>
            </a:r>
            <a:r>
              <a:rPr dirty="0"/>
              <a:t>о </a:t>
            </a:r>
            <a:r>
              <a:rPr spc="-10" dirty="0"/>
              <a:t>продукте: </a:t>
            </a:r>
            <a:r>
              <a:rPr b="0" spc="-5" dirty="0">
                <a:latin typeface="Times New Roman"/>
                <a:cs typeface="Times New Roman"/>
              </a:rPr>
              <a:t>Лимонное </a:t>
            </a:r>
            <a:r>
              <a:rPr b="0" spc="-10" dirty="0">
                <a:latin typeface="Times New Roman"/>
                <a:cs typeface="Times New Roman"/>
              </a:rPr>
              <a:t>печенье </a:t>
            </a:r>
            <a:r>
              <a:rPr b="0" dirty="0">
                <a:latin typeface="Times New Roman"/>
                <a:cs typeface="Times New Roman"/>
              </a:rPr>
              <a:t>в </a:t>
            </a:r>
            <a:r>
              <a:rPr b="0" spc="-25" dirty="0">
                <a:latin typeface="Times New Roman"/>
                <a:cs typeface="Times New Roman"/>
              </a:rPr>
              <a:t>пачках </a:t>
            </a:r>
            <a:r>
              <a:rPr b="0" spc="-5" dirty="0">
                <a:latin typeface="Times New Roman"/>
                <a:cs typeface="Times New Roman"/>
              </a:rPr>
              <a:t>по 125 </a:t>
            </a:r>
            <a:r>
              <a:rPr b="0" dirty="0">
                <a:latin typeface="Times New Roman"/>
                <a:cs typeface="Times New Roman"/>
              </a:rPr>
              <a:t>г  (со </a:t>
            </a:r>
            <a:r>
              <a:rPr b="0" spc="-25" dirty="0">
                <a:latin typeface="Times New Roman"/>
                <a:cs typeface="Times New Roman"/>
              </a:rPr>
              <a:t>сроком </a:t>
            </a:r>
            <a:r>
              <a:rPr b="0" spc="-15" dirty="0">
                <a:latin typeface="Times New Roman"/>
                <a:cs typeface="Times New Roman"/>
              </a:rPr>
              <a:t>годности </a:t>
            </a:r>
            <a:r>
              <a:rPr b="0" spc="-5" dirty="0">
                <a:latin typeface="Times New Roman"/>
                <a:cs typeface="Times New Roman"/>
              </a:rPr>
              <a:t>до </a:t>
            </a:r>
            <a:r>
              <a:rPr b="0" dirty="0">
                <a:latin typeface="Times New Roman"/>
                <a:cs typeface="Times New Roman"/>
              </a:rPr>
              <a:t>18 </a:t>
            </a:r>
            <a:r>
              <a:rPr b="0" spc="-10" dirty="0">
                <a:latin typeface="Times New Roman"/>
                <a:cs typeface="Times New Roman"/>
              </a:rPr>
              <a:t>июня </a:t>
            </a:r>
            <a:r>
              <a:rPr b="0" dirty="0">
                <a:latin typeface="Times New Roman"/>
                <a:cs typeface="Times New Roman"/>
              </a:rPr>
              <a:t>2008 </a:t>
            </a:r>
            <a:r>
              <a:rPr b="0" spc="-100" dirty="0">
                <a:latin typeface="Times New Roman"/>
                <a:cs typeface="Times New Roman"/>
              </a:rPr>
              <a:t>г. </a:t>
            </a:r>
            <a:r>
              <a:rPr b="0" dirty="0">
                <a:latin typeface="Times New Roman"/>
                <a:cs typeface="Times New Roman"/>
              </a:rPr>
              <a:t>и </a:t>
            </a:r>
            <a:r>
              <a:rPr b="0" spc="-5" dirty="0">
                <a:latin typeface="Times New Roman"/>
                <a:cs typeface="Times New Roman"/>
              </a:rPr>
              <a:t>со </a:t>
            </a:r>
            <a:r>
              <a:rPr b="0" spc="-25" dirty="0">
                <a:latin typeface="Times New Roman"/>
                <a:cs typeface="Times New Roman"/>
              </a:rPr>
              <a:t>сроком </a:t>
            </a:r>
            <a:r>
              <a:rPr b="0" spc="-10" dirty="0">
                <a:latin typeface="Times New Roman"/>
                <a:cs typeface="Times New Roman"/>
              </a:rPr>
              <a:t>годности  </a:t>
            </a:r>
            <a:r>
              <a:rPr b="0" spc="-5" dirty="0">
                <a:latin typeface="Times New Roman"/>
                <a:cs typeface="Times New Roman"/>
              </a:rPr>
              <a:t>до </a:t>
            </a:r>
            <a:r>
              <a:rPr b="0" dirty="0">
                <a:latin typeface="Times New Roman"/>
                <a:cs typeface="Times New Roman"/>
              </a:rPr>
              <a:t>01 </a:t>
            </a:r>
            <a:r>
              <a:rPr b="0" spc="-15" dirty="0">
                <a:latin typeface="Times New Roman"/>
                <a:cs typeface="Times New Roman"/>
              </a:rPr>
              <a:t>июля </a:t>
            </a:r>
            <a:r>
              <a:rPr b="0" dirty="0">
                <a:latin typeface="Times New Roman"/>
                <a:cs typeface="Times New Roman"/>
              </a:rPr>
              <a:t>2008</a:t>
            </a:r>
            <a:r>
              <a:rPr b="0" spc="25" dirty="0">
                <a:latin typeface="Times New Roman"/>
                <a:cs typeface="Times New Roman"/>
              </a:rPr>
              <a:t> </a:t>
            </a:r>
            <a:r>
              <a:rPr b="0" spc="-50" dirty="0">
                <a:latin typeface="Times New Roman"/>
                <a:cs typeface="Times New Roman"/>
              </a:rPr>
              <a:t>г.).</a:t>
            </a:r>
          </a:p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pc="-10" dirty="0"/>
              <a:t>Подробности:</a:t>
            </a:r>
            <a:r>
              <a:rPr spc="170" dirty="0"/>
              <a:t> </a:t>
            </a:r>
            <a:r>
              <a:rPr b="0" spc="-10" dirty="0">
                <a:latin typeface="Times New Roman"/>
                <a:cs typeface="Times New Roman"/>
              </a:rPr>
              <a:t>Печенье</a:t>
            </a:r>
            <a:r>
              <a:rPr b="0" spc="16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</a:t>
            </a:r>
            <a:r>
              <a:rPr b="0" spc="15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указанных</a:t>
            </a:r>
            <a:r>
              <a:rPr b="0" spc="17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партиях</a:t>
            </a:r>
            <a:r>
              <a:rPr b="0" spc="15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может</a:t>
            </a:r>
            <a:r>
              <a:rPr b="0" spc="16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содержать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920" y="3939032"/>
            <a:ext cx="6243320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20000"/>
              </a:lnSpc>
              <a:spcBef>
                <a:spcPts val="100"/>
              </a:spcBef>
            </a:pP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арахисовую </a:t>
            </a:r>
            <a:r>
              <a:rPr sz="1800" spc="-35" dirty="0">
                <a:solidFill>
                  <a:srgbClr val="1F3863"/>
                </a:solidFill>
                <a:latin typeface="Times New Roman"/>
                <a:cs typeface="Times New Roman"/>
              </a:rPr>
              <a:t>крошку,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не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включенную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в список </a:t>
            </a:r>
            <a:r>
              <a:rPr sz="1800" spc="-25" dirty="0">
                <a:solidFill>
                  <a:srgbClr val="1F3863"/>
                </a:solidFill>
                <a:latin typeface="Times New Roman"/>
                <a:cs typeface="Times New Roman"/>
              </a:rPr>
              <a:t>исходных 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продуктов. </a:t>
            </a:r>
            <a:r>
              <a:rPr sz="1800" spc="-25" dirty="0">
                <a:solidFill>
                  <a:srgbClr val="1F3863"/>
                </a:solidFill>
                <a:latin typeface="Times New Roman"/>
                <a:cs typeface="Times New Roman"/>
              </a:rPr>
              <a:t>Тем, </a:t>
            </a:r>
            <a:r>
              <a:rPr sz="1800" spc="-20" dirty="0">
                <a:solidFill>
                  <a:srgbClr val="1F3863"/>
                </a:solidFill>
                <a:latin typeface="Times New Roman"/>
                <a:cs typeface="Times New Roman"/>
              </a:rPr>
              <a:t>кто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страдает аллергией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на арахис, не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следует  </a:t>
            </a:r>
            <a:r>
              <a:rPr sz="1800" spc="10" dirty="0">
                <a:solidFill>
                  <a:srgbClr val="1F3863"/>
                </a:solidFill>
                <a:latin typeface="Times New Roman"/>
                <a:cs typeface="Times New Roman"/>
              </a:rPr>
              <a:t>есть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это</a:t>
            </a:r>
            <a:r>
              <a:rPr sz="1800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печенье!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8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Как </a:t>
            </a:r>
            <a:r>
              <a:rPr sz="18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поступить: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Если вы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уже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купили это печенье,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можете 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вернуть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его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назад,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и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вам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полностью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возместят </a:t>
            </a:r>
            <a:r>
              <a:rPr sz="1800" spc="-20" dirty="0">
                <a:solidFill>
                  <a:srgbClr val="1F3863"/>
                </a:solidFill>
                <a:latin typeface="Times New Roman"/>
                <a:cs typeface="Times New Roman"/>
              </a:rPr>
              <a:t>расходы. 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За 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дополнительной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информацией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обращайтесь </a:t>
            </a:r>
            <a:r>
              <a:rPr sz="1800" spc="-10" dirty="0">
                <a:solidFill>
                  <a:srgbClr val="1F3863"/>
                </a:solidFill>
                <a:latin typeface="Times New Roman"/>
                <a:cs typeface="Times New Roman"/>
              </a:rPr>
              <a:t>по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телефону </a:t>
            </a:r>
            <a:r>
              <a:rPr sz="1800" spc="-5" dirty="0">
                <a:solidFill>
                  <a:srgbClr val="1F3863"/>
                </a:solidFill>
                <a:latin typeface="Times New Roman"/>
                <a:cs typeface="Times New Roman"/>
              </a:rPr>
              <a:t>1800 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034</a:t>
            </a:r>
            <a:r>
              <a:rPr sz="1800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F3863"/>
                </a:solidFill>
                <a:latin typeface="Times New Roman"/>
                <a:cs typeface="Times New Roman"/>
              </a:rPr>
              <a:t>241.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3419" y="2090166"/>
            <a:ext cx="4433570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Вопросы </a:t>
            </a:r>
            <a:r>
              <a:rPr sz="2400" b="1" dirty="0">
                <a:solidFill>
                  <a:srgbClr val="1F3863"/>
                </a:solidFill>
                <a:latin typeface="Times New Roman"/>
                <a:cs typeface="Times New Roman"/>
              </a:rPr>
              <a:t>к</a:t>
            </a:r>
            <a:r>
              <a:rPr sz="2400" b="1" spc="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F3863"/>
                </a:solidFill>
                <a:latin typeface="Times New Roman"/>
                <a:cs typeface="Times New Roman"/>
              </a:rPr>
              <a:t>тексту:</a:t>
            </a:r>
            <a:endParaRPr sz="2400">
              <a:latin typeface="Times New Roman"/>
              <a:cs typeface="Times New Roman"/>
            </a:endParaRPr>
          </a:p>
          <a:p>
            <a:pPr marL="12700" marR="176530" indent="457200">
              <a:lnSpc>
                <a:spcPts val="3460"/>
              </a:lnSpc>
              <a:spcBef>
                <a:spcPts val="204"/>
              </a:spcBef>
            </a:pPr>
            <a:r>
              <a:rPr sz="2400" spc="-15" dirty="0">
                <a:solidFill>
                  <a:srgbClr val="1F3863"/>
                </a:solidFill>
                <a:latin typeface="Times New Roman"/>
                <a:cs typeface="Times New Roman"/>
              </a:rPr>
              <a:t>Как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поступили бы </a:t>
            </a:r>
            <a:r>
              <a:rPr sz="24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вы,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купив  </a:t>
            </a:r>
            <a:r>
              <a:rPr sz="2400" spc="-20" dirty="0">
                <a:solidFill>
                  <a:srgbClr val="1F3863"/>
                </a:solidFill>
                <a:latin typeface="Times New Roman"/>
                <a:cs typeface="Times New Roman"/>
              </a:rPr>
              <a:t>такое</a:t>
            </a:r>
            <a:r>
              <a:rPr sz="2400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печенье?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65"/>
              </a:spcBef>
            </a:pPr>
            <a:r>
              <a:rPr sz="2400" spc="-15" dirty="0">
                <a:solidFill>
                  <a:srgbClr val="1F3863"/>
                </a:solidFill>
                <a:latin typeface="Times New Roman"/>
                <a:cs typeface="Times New Roman"/>
              </a:rPr>
              <a:t>Почему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бы </a:t>
            </a:r>
            <a:r>
              <a:rPr sz="2400" spc="-5" dirty="0">
                <a:solidFill>
                  <a:srgbClr val="1F3863"/>
                </a:solidFill>
                <a:latin typeface="Times New Roman"/>
                <a:cs typeface="Times New Roman"/>
              </a:rPr>
              <a:t>вы </a:t>
            </a:r>
            <a:r>
              <a:rPr sz="2400" spc="5" dirty="0">
                <a:solidFill>
                  <a:srgbClr val="1F3863"/>
                </a:solidFill>
                <a:latin typeface="Times New Roman"/>
                <a:cs typeface="Times New Roman"/>
              </a:rPr>
              <a:t>так</a:t>
            </a:r>
            <a:r>
              <a:rPr sz="2400" spc="-5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поступили?</a:t>
            </a:r>
            <a:endParaRPr sz="2400">
              <a:latin typeface="Times New Roman"/>
              <a:cs typeface="Times New Roman"/>
            </a:endParaRPr>
          </a:p>
          <a:p>
            <a:pPr marL="12700" marR="156845" indent="457200">
              <a:lnSpc>
                <a:spcPct val="120000"/>
              </a:lnSpc>
            </a:pP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Используйте информацию </a:t>
            </a:r>
            <a:r>
              <a:rPr sz="2400" spc="-5" dirty="0">
                <a:solidFill>
                  <a:srgbClr val="1F3863"/>
                </a:solidFill>
                <a:latin typeface="Times New Roman"/>
                <a:cs typeface="Times New Roman"/>
              </a:rPr>
              <a:t>из 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текста </a:t>
            </a:r>
            <a:r>
              <a:rPr sz="2400" dirty="0">
                <a:solidFill>
                  <a:srgbClr val="1F3863"/>
                </a:solidFill>
                <a:latin typeface="Times New Roman"/>
                <a:cs typeface="Times New Roman"/>
              </a:rPr>
              <a:t>для обоснования </a:t>
            </a:r>
            <a:r>
              <a:rPr sz="2400" spc="-10" dirty="0">
                <a:solidFill>
                  <a:srgbClr val="1F3863"/>
                </a:solidFill>
                <a:latin typeface="Times New Roman"/>
                <a:cs typeface="Times New Roman"/>
              </a:rPr>
              <a:t>своего  ответа.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0627" y="718185"/>
            <a:ext cx="7750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Образец задания </a:t>
            </a:r>
            <a:r>
              <a:rPr sz="2800" spc="-15" dirty="0">
                <a:solidFill>
                  <a:srgbClr val="001F5F"/>
                </a:solidFill>
              </a:rPr>
              <a:t>международного</a:t>
            </a:r>
            <a:r>
              <a:rPr sz="2800" spc="-10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исследования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42" y="5457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6717" y="1132713"/>
            <a:ext cx="4561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0C0"/>
                </a:solidFill>
                <a:latin typeface="Times New Roman"/>
                <a:cs typeface="Times New Roman"/>
              </a:rPr>
              <a:t>Функциональная </a:t>
            </a:r>
            <a:r>
              <a:rPr sz="2400" b="1" spc="-15" dirty="0">
                <a:solidFill>
                  <a:srgbClr val="0040C0"/>
                </a:solidFill>
                <a:latin typeface="Times New Roman"/>
                <a:cs typeface="Times New Roman"/>
              </a:rPr>
              <a:t>грамотность</a:t>
            </a:r>
            <a:r>
              <a:rPr sz="2400" b="1" spc="65" dirty="0">
                <a:solidFill>
                  <a:srgbClr val="0040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40C0"/>
                </a:solidFill>
                <a:latin typeface="Times New Roman"/>
                <a:cs typeface="Times New Roman"/>
              </a:rPr>
              <a:t>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717" y="1498549"/>
            <a:ext cx="4343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713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способность	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использовать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717" y="1864614"/>
            <a:ext cx="425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2750" algn="l"/>
                <a:tab pos="4081779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аемые	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4509" y="1498549"/>
            <a:ext cx="1095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>
              <a:lnSpc>
                <a:spcPct val="100000"/>
              </a:lnSpc>
              <a:spcBef>
                <a:spcPts val="100"/>
              </a:spcBef>
            </a:pP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717" y="2230373"/>
            <a:ext cx="5574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  <a:tab pos="2277110" algn="l"/>
                <a:tab pos="3460115" algn="l"/>
                <a:tab pos="3810635" algn="l"/>
                <a:tab pos="506984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жи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знан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я,	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	и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ав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ыки	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д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ля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41901" y="2596083"/>
            <a:ext cx="1390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широкого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4365" y="2962147"/>
            <a:ext cx="148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81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зад</a:t>
            </a:r>
            <a:r>
              <a:rPr sz="2400" b="1" spc="-95" dirty="0">
                <a:solidFill>
                  <a:srgbClr val="006FC0"/>
                </a:solidFill>
                <a:latin typeface="Times New Roman"/>
                <a:cs typeface="Times New Roman"/>
              </a:rPr>
              <a:t>а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ч	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717" y="2596083"/>
            <a:ext cx="15544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решения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диапазона 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различных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6107" y="2596083"/>
            <a:ext cx="188531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льно 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жизненных  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сферах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5077" y="3327907"/>
            <a:ext cx="1885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717" y="3693667"/>
            <a:ext cx="5572760" cy="816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  <a:tabLst>
                <a:tab pos="2123440" algn="l"/>
                <a:tab pos="3514725" algn="l"/>
                <a:tab pos="386524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,	обще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	и	со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льных 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отношений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63943" y="3647947"/>
            <a:ext cx="523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6675" algn="l"/>
                <a:tab pos="5001260" algn="l"/>
              </a:tabLst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Чи</a:t>
            </a:r>
            <a:r>
              <a:rPr sz="24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тел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ь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ая	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г</a:t>
            </a:r>
            <a:r>
              <a:rPr sz="24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мо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но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ь	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63943" y="3977132"/>
            <a:ext cx="523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5005" algn="l"/>
                <a:tab pos="3446779" algn="l"/>
                <a:tab pos="504380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ь	ч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ве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	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по</a:t>
            </a:r>
            <a:r>
              <a:rPr sz="2400" b="1" spc="10" dirty="0">
                <a:solidFill>
                  <a:srgbClr val="00AFE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и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м</a:t>
            </a:r>
            <a:r>
              <a:rPr sz="24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ь	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63943" y="4306316"/>
            <a:ext cx="5231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8365" algn="l"/>
                <a:tab pos="4165600" algn="l"/>
              </a:tabLst>
            </a:pP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использовать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письменные	</a:t>
            </a:r>
            <a:r>
              <a:rPr sz="2400" b="1" spc="-15" dirty="0">
                <a:solidFill>
                  <a:srgbClr val="00AFEF"/>
                </a:solidFill>
                <a:latin typeface="Times New Roman"/>
                <a:cs typeface="Times New Roman"/>
              </a:rPr>
              <a:t>тексты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63943" y="4635449"/>
            <a:ext cx="5233035" cy="13792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30"/>
              </a:spcBef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размышлять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них,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чтобы 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достигать 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своих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целей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, расширять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свои знания  и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возможности,</a:t>
            </a:r>
            <a:r>
              <a:rPr sz="2400" b="1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участвовать</a:t>
            </a:r>
            <a:r>
              <a:rPr sz="2400" b="1" spc="5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 социальной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67608" y="4496080"/>
            <a:ext cx="1652015" cy="2007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30852" y="976942"/>
            <a:ext cx="2739249" cy="2132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68900" y="4977510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60" h="485139">
                <a:moveTo>
                  <a:pt x="242315" y="0"/>
                </a:moveTo>
                <a:lnTo>
                  <a:pt x="0" y="242315"/>
                </a:lnTo>
                <a:lnTo>
                  <a:pt x="242315" y="484631"/>
                </a:lnTo>
                <a:lnTo>
                  <a:pt x="242315" y="363473"/>
                </a:lnTo>
                <a:lnTo>
                  <a:pt x="1094994" y="363473"/>
                </a:lnTo>
                <a:lnTo>
                  <a:pt x="1216152" y="242315"/>
                </a:lnTo>
                <a:lnTo>
                  <a:pt x="1094994" y="121157"/>
                </a:lnTo>
                <a:lnTo>
                  <a:pt x="242315" y="121157"/>
                </a:lnTo>
                <a:lnTo>
                  <a:pt x="242315" y="0"/>
                </a:lnTo>
                <a:close/>
              </a:path>
              <a:path w="1216660" h="485139">
                <a:moveTo>
                  <a:pt x="1094994" y="363473"/>
                </a:moveTo>
                <a:lnTo>
                  <a:pt x="973836" y="363473"/>
                </a:lnTo>
                <a:lnTo>
                  <a:pt x="973836" y="484631"/>
                </a:lnTo>
                <a:lnTo>
                  <a:pt x="1094994" y="363473"/>
                </a:lnTo>
                <a:close/>
              </a:path>
              <a:path w="1216660" h="485139">
                <a:moveTo>
                  <a:pt x="973836" y="0"/>
                </a:moveTo>
                <a:lnTo>
                  <a:pt x="973836" y="121157"/>
                </a:lnTo>
                <a:lnTo>
                  <a:pt x="1094994" y="121157"/>
                </a:lnTo>
                <a:lnTo>
                  <a:pt x="9738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8900" y="4977510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60" h="485139">
                <a:moveTo>
                  <a:pt x="0" y="242315"/>
                </a:moveTo>
                <a:lnTo>
                  <a:pt x="242315" y="0"/>
                </a:lnTo>
                <a:lnTo>
                  <a:pt x="242315" y="121157"/>
                </a:lnTo>
                <a:lnTo>
                  <a:pt x="973836" y="121157"/>
                </a:lnTo>
                <a:lnTo>
                  <a:pt x="973836" y="0"/>
                </a:lnTo>
                <a:lnTo>
                  <a:pt x="1216152" y="242315"/>
                </a:lnTo>
                <a:lnTo>
                  <a:pt x="973836" y="484631"/>
                </a:lnTo>
                <a:lnTo>
                  <a:pt x="973836" y="363473"/>
                </a:lnTo>
                <a:lnTo>
                  <a:pt x="242315" y="363473"/>
                </a:lnTo>
                <a:lnTo>
                  <a:pt x="242315" y="484631"/>
                </a:lnTo>
                <a:lnTo>
                  <a:pt x="0" y="242315"/>
                </a:lnTo>
                <a:close/>
              </a:path>
            </a:pathLst>
          </a:custGeom>
          <a:ln w="126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8176" y="2085213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59" h="485139">
                <a:moveTo>
                  <a:pt x="242316" y="0"/>
                </a:moveTo>
                <a:lnTo>
                  <a:pt x="0" y="242315"/>
                </a:lnTo>
                <a:lnTo>
                  <a:pt x="242316" y="484632"/>
                </a:lnTo>
                <a:lnTo>
                  <a:pt x="242316" y="363474"/>
                </a:lnTo>
                <a:lnTo>
                  <a:pt x="1094993" y="363474"/>
                </a:lnTo>
                <a:lnTo>
                  <a:pt x="1216152" y="242315"/>
                </a:lnTo>
                <a:lnTo>
                  <a:pt x="1094994" y="121158"/>
                </a:lnTo>
                <a:lnTo>
                  <a:pt x="242316" y="121158"/>
                </a:lnTo>
                <a:lnTo>
                  <a:pt x="242316" y="0"/>
                </a:lnTo>
                <a:close/>
              </a:path>
              <a:path w="1216659" h="485139">
                <a:moveTo>
                  <a:pt x="1094993" y="363474"/>
                </a:moveTo>
                <a:lnTo>
                  <a:pt x="973835" y="363474"/>
                </a:lnTo>
                <a:lnTo>
                  <a:pt x="973835" y="484632"/>
                </a:lnTo>
                <a:lnTo>
                  <a:pt x="1094993" y="363474"/>
                </a:lnTo>
                <a:close/>
              </a:path>
              <a:path w="1216659" h="485139">
                <a:moveTo>
                  <a:pt x="973835" y="0"/>
                </a:moveTo>
                <a:lnTo>
                  <a:pt x="973835" y="121158"/>
                </a:lnTo>
                <a:lnTo>
                  <a:pt x="1094994" y="121158"/>
                </a:lnTo>
                <a:lnTo>
                  <a:pt x="97383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88176" y="2085213"/>
            <a:ext cx="1216660" cy="485140"/>
          </a:xfrm>
          <a:custGeom>
            <a:avLst/>
            <a:gdLst/>
            <a:ahLst/>
            <a:cxnLst/>
            <a:rect l="l" t="t" r="r" b="b"/>
            <a:pathLst>
              <a:path w="1216659" h="485139">
                <a:moveTo>
                  <a:pt x="0" y="242315"/>
                </a:moveTo>
                <a:lnTo>
                  <a:pt x="242316" y="0"/>
                </a:lnTo>
                <a:lnTo>
                  <a:pt x="242316" y="121158"/>
                </a:lnTo>
                <a:lnTo>
                  <a:pt x="973835" y="121158"/>
                </a:lnTo>
                <a:lnTo>
                  <a:pt x="973835" y="0"/>
                </a:lnTo>
                <a:lnTo>
                  <a:pt x="1216152" y="242315"/>
                </a:lnTo>
                <a:lnTo>
                  <a:pt x="973835" y="484632"/>
                </a:lnTo>
                <a:lnTo>
                  <a:pt x="973835" y="363474"/>
                </a:lnTo>
                <a:lnTo>
                  <a:pt x="242316" y="363474"/>
                </a:lnTo>
                <a:lnTo>
                  <a:pt x="242316" y="484632"/>
                </a:lnTo>
                <a:lnTo>
                  <a:pt x="0" y="24231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2441" y="2644902"/>
            <a:ext cx="17297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83645" y="2644902"/>
            <a:ext cx="958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акие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381" y="3010661"/>
            <a:ext cx="2696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890" algn="l"/>
                <a:tab pos="2539365" algn="l"/>
              </a:tabLst>
            </a:pP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дари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ь	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12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м	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527" y="2644902"/>
            <a:ext cx="3305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54860" algn="l"/>
                <a:tab pos="253301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Внимательно	изучите 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ропр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боры	мо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ванной».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5460" y="764247"/>
            <a:ext cx="4528439" cy="587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98406" y="4251705"/>
            <a:ext cx="70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те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89591" y="4251705"/>
            <a:ext cx="1282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056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	5-10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5620" y="4251705"/>
            <a:ext cx="3114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3517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дайте	с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язный 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предложений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5710" y="4617542"/>
            <a:ext cx="1847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«Пользование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5620" y="4983607"/>
            <a:ext cx="5008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электроприборами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ванной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комнате».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4" y="6498154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0" y="273049"/>
                </a:moveTo>
                <a:lnTo>
                  <a:pt x="12181415" y="273049"/>
                </a:lnTo>
                <a:lnTo>
                  <a:pt x="12181415" y="0"/>
                </a:lnTo>
                <a:lnTo>
                  <a:pt x="0" y="0"/>
                </a:lnTo>
                <a:lnTo>
                  <a:pt x="0" y="27304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84" y="6764854"/>
            <a:ext cx="12181840" cy="12700"/>
          </a:xfrm>
          <a:custGeom>
            <a:avLst/>
            <a:gdLst/>
            <a:ahLst/>
            <a:cxnLst/>
            <a:rect l="l" t="t" r="r" b="b"/>
            <a:pathLst>
              <a:path w="12181840" h="12700">
                <a:moveTo>
                  <a:pt x="0" y="12699"/>
                </a:moveTo>
                <a:lnTo>
                  <a:pt x="12181415" y="12699"/>
                </a:lnTo>
                <a:lnTo>
                  <a:pt x="1218141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84" y="6498154"/>
            <a:ext cx="12181840" cy="273050"/>
          </a:xfrm>
          <a:custGeom>
            <a:avLst/>
            <a:gdLst/>
            <a:ahLst/>
            <a:cxnLst/>
            <a:rect l="l" t="t" r="r" b="b"/>
            <a:pathLst>
              <a:path w="12181840" h="273050">
                <a:moveTo>
                  <a:pt x="12181415" y="0"/>
                </a:moveTo>
                <a:lnTo>
                  <a:pt x="0" y="0"/>
                </a:lnTo>
                <a:lnTo>
                  <a:pt x="0" y="273049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70" y="932688"/>
            <a:ext cx="6025514" cy="513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72833" y="2313559"/>
            <a:ext cx="50742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2211705" algn="l"/>
                <a:tab pos="3883660" algn="l"/>
              </a:tabLst>
            </a:pP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Внимательно 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рассмотрите </a:t>
            </a:r>
            <a:r>
              <a:rPr sz="2700" spc="-50" dirty="0">
                <a:solidFill>
                  <a:srgbClr val="001F5F"/>
                </a:solidFill>
                <a:latin typeface="Times New Roman"/>
                <a:cs typeface="Times New Roman"/>
              </a:rPr>
              <a:t>плакат. 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700" spc="7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700" spc="3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ав</a:t>
            </a:r>
            <a:r>
              <a:rPr sz="2700" spc="-110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те	и	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700" spc="-4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700" spc="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ш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те	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</a:t>
            </a:r>
            <a:r>
              <a:rPr sz="2700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вила  </a:t>
            </a:r>
            <a:r>
              <a:rPr sz="27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безопасного поведения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быту 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(5–7</a:t>
            </a:r>
            <a:r>
              <a:rPr sz="2700" spc="-15" dirty="0">
                <a:solidFill>
                  <a:srgbClr val="001F5F"/>
                </a:solidFill>
                <a:latin typeface="Times New Roman"/>
                <a:cs typeface="Times New Roman"/>
              </a:rPr>
              <a:t> пунктов).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4414" y="1954148"/>
            <a:ext cx="80105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Дайте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самостоятельное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толкование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«шляпа».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Сравните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ваше определение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формулировкой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Толкового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словаря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живого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великорусского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языка В.И.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Даля.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2578" y="3306902"/>
            <a:ext cx="4123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761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Сформулируйте	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лексические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2578" y="3672967"/>
            <a:ext cx="4251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0075" algn="l"/>
                <a:tab pos="289306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сл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ющи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х	слов:	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рбан»,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2730" y="3306902"/>
            <a:ext cx="1189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</a:t>
            </a:r>
            <a:endParaRPr sz="2400">
              <a:latin typeface="Times New Roman"/>
              <a:cs typeface="Times New Roman"/>
            </a:endParaRPr>
          </a:p>
          <a:p>
            <a:pPr marL="69850" algn="ctr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ль»,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2578" y="4038727"/>
            <a:ext cx="56991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8890" algn="l"/>
                <a:tab pos="2664460" algn="l"/>
                <a:tab pos="3665854" algn="l"/>
                <a:tab pos="4500880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«аксессуар». Запишите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значения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слов  в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форме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словарной статьи.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Сравните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ваши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определения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формулировками 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Толкового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сло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аря	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	я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ы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	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.	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а,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воспользовавшись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сайтом:  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http://slovarozhegova.ru/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470" y="3585044"/>
            <a:ext cx="4974335" cy="304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" y="568451"/>
            <a:ext cx="3962400" cy="3098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314" y="1176252"/>
            <a:ext cx="11398885" cy="480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4880" marR="450850" indent="600075">
              <a:lnSpc>
                <a:spcPct val="115100"/>
              </a:lnSpc>
              <a:spcBef>
                <a:spcPts val="95"/>
              </a:spcBef>
            </a:pPr>
            <a:r>
              <a:rPr sz="2400" b="1" spc="-20" dirty="0">
                <a:latin typeface="Times New Roman"/>
                <a:cs typeface="Times New Roman"/>
              </a:rPr>
              <a:t>ФГБУК </a:t>
            </a:r>
            <a:r>
              <a:rPr sz="2400" b="1" spc="-30" dirty="0">
                <a:latin typeface="Times New Roman"/>
                <a:cs typeface="Times New Roman"/>
              </a:rPr>
              <a:t>«Государственный </a:t>
            </a:r>
            <a:r>
              <a:rPr sz="2400" b="1" spc="-15" dirty="0">
                <a:latin typeface="Times New Roman"/>
                <a:cs typeface="Times New Roman"/>
              </a:rPr>
              <a:t>историко-  </a:t>
            </a:r>
            <a:r>
              <a:rPr sz="2400" b="1" spc="-30" dirty="0">
                <a:latin typeface="Times New Roman"/>
                <a:cs typeface="Times New Roman"/>
              </a:rPr>
              <a:t>культурный </a:t>
            </a:r>
            <a:r>
              <a:rPr sz="2400" b="1" spc="-15" dirty="0">
                <a:latin typeface="Times New Roman"/>
                <a:cs typeface="Times New Roman"/>
              </a:rPr>
              <a:t>музей-заповедник «Московский  </a:t>
            </a:r>
            <a:r>
              <a:rPr sz="2400" b="1" spc="-5" dirty="0">
                <a:latin typeface="Times New Roman"/>
                <a:cs typeface="Times New Roman"/>
              </a:rPr>
              <a:t>Кремль»</a:t>
            </a:r>
            <a:endParaRPr sz="2400">
              <a:latin typeface="Times New Roman"/>
              <a:cs typeface="Times New Roman"/>
            </a:endParaRPr>
          </a:p>
          <a:p>
            <a:pPr marL="4754880" marR="292100" indent="600075">
              <a:lnSpc>
                <a:spcPts val="3310"/>
              </a:lnSpc>
              <a:spcBef>
                <a:spcPts val="185"/>
              </a:spcBef>
            </a:pPr>
            <a:r>
              <a:rPr sz="2400" b="1" spc="-5" dirty="0">
                <a:latin typeface="Times New Roman"/>
                <a:cs typeface="Times New Roman"/>
              </a:rPr>
              <a:t>Официальный </a:t>
            </a:r>
            <a:r>
              <a:rPr sz="2400" b="1" dirty="0">
                <a:latin typeface="Times New Roman"/>
                <a:cs typeface="Times New Roman"/>
              </a:rPr>
              <a:t>сайт:  </a:t>
            </a:r>
            <a:r>
              <a:rPr sz="2400" b="1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http://www.kreml.ru/museums-moscow-kremlin/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514604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Задание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Представьте, что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 вам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должны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приехать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друзья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из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Санкт-Петербурга,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которые  очень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хотят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посетить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Кремль.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Воспользовавшись материалами 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сайта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музея- 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заповедника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«Московский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Кремль»,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разработайте экскурсионный маршрут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  Кремлю,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создайте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текст экскурсии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ваших</a:t>
            </a:r>
            <a:r>
              <a:rPr sz="24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друзей.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344" y="768350"/>
            <a:ext cx="4704461" cy="3079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7140" y="1490472"/>
            <a:ext cx="4058411" cy="508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89291" y="1682495"/>
            <a:ext cx="3674491" cy="4703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3041" y="1979498"/>
            <a:ext cx="632269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68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Используя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технологию 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ИНФОГРАФИКИ,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разработайте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листовку-плакат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теме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«SMS- и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USSD-сервисы информационных порталов  Правительства Москвы»,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который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поможет 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пожилым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москвичам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грамотно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использовать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мобильный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сервис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SMS-сообщений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для участия  в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информационных программах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Правительства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Москвы.</a:t>
            </a:r>
            <a:endParaRPr sz="2400">
              <a:latin typeface="Times New Roman"/>
              <a:cs typeface="Times New Roman"/>
            </a:endParaRPr>
          </a:p>
          <a:p>
            <a:pPr marL="12700" marR="244475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подготовке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плаката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используйте материал 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сайта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«Мобильные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приложения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 сервисы 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Москвы»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http://mosapps.mos.ru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5668" y="718185"/>
            <a:ext cx="10923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5080" indent="-26860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Задания </a:t>
            </a:r>
            <a:r>
              <a:rPr sz="2800" spc="-20" dirty="0">
                <a:solidFill>
                  <a:srgbClr val="001F5F"/>
                </a:solidFill>
              </a:rPr>
              <a:t>творческого </a:t>
            </a:r>
            <a:r>
              <a:rPr sz="2800" spc="-10" dirty="0">
                <a:solidFill>
                  <a:srgbClr val="001F5F"/>
                </a:solidFill>
              </a:rPr>
              <a:t>характера (создание </a:t>
            </a:r>
            <a:r>
              <a:rPr sz="2800" spc="-5" dirty="0">
                <a:solidFill>
                  <a:srgbClr val="001F5F"/>
                </a:solidFill>
              </a:rPr>
              <a:t>инфографики, написание  </a:t>
            </a:r>
            <a:r>
              <a:rPr sz="2800" dirty="0">
                <a:solidFill>
                  <a:srgbClr val="001F5F"/>
                </a:solidFill>
              </a:rPr>
              <a:t>эссе </a:t>
            </a:r>
            <a:r>
              <a:rPr sz="2800" spc="-5" dirty="0">
                <a:solidFill>
                  <a:srgbClr val="001F5F"/>
                </a:solidFill>
              </a:rPr>
              <a:t>и пр.) на </a:t>
            </a:r>
            <a:r>
              <a:rPr sz="2800" spc="-15" dirty="0">
                <a:solidFill>
                  <a:srgbClr val="001F5F"/>
                </a:solidFill>
              </a:rPr>
              <a:t>основе </a:t>
            </a:r>
            <a:r>
              <a:rPr sz="2800" spc="-10" dirty="0">
                <a:solidFill>
                  <a:srgbClr val="001F5F"/>
                </a:solidFill>
              </a:rPr>
              <a:t>информации, размещенной </a:t>
            </a:r>
            <a:r>
              <a:rPr sz="2800" spc="-5" dirty="0">
                <a:solidFill>
                  <a:srgbClr val="001F5F"/>
                </a:solidFill>
              </a:rPr>
              <a:t>в </a:t>
            </a:r>
            <a:r>
              <a:rPr sz="2800" spc="5" dirty="0">
                <a:solidFill>
                  <a:srgbClr val="001F5F"/>
                </a:solidFill>
              </a:rPr>
              <a:t>сети</a:t>
            </a:r>
            <a:r>
              <a:rPr sz="2800" spc="7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интернет</a:t>
            </a:r>
            <a:endParaRPr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760" y="609600"/>
            <a:ext cx="11831637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уже есть в наших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учебниках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 учебниках  уделяется  большое  внимание  заданиям  на :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 приводить  примеры;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 формулировать выводы;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умениюе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передавать содержание текста в сжатом и развернутом виде.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Намного реже встречаются задания: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умение перефразировать мысль;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адекватно воспринять письменную и устную речь;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владение монологической речью;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составление рассказа или описания чего- либо;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умение оформлять развернутые или краткие ответы на вопросы;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работу с рисунками;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заполнению таблиц  и схем.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16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8964488" cy="590931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Calibri Light" pitchFamily="34" charset="0"/>
              </a:rPr>
              <a:t>Приёмы адекватного </a:t>
            </a:r>
            <a:br>
              <a:rPr lang="ru-RU" sz="3200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Calibri Light" pitchFamily="34" charset="0"/>
              </a:rPr>
              <a:t>восприятия письменных тексов: </a:t>
            </a:r>
            <a:br>
              <a:rPr lang="ru-RU" sz="3200" dirty="0">
                <a:solidFill>
                  <a:srgbClr val="FF0000"/>
                </a:solidFill>
                <a:latin typeface="Calibri Light" pitchFamily="34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соотнесение новых знаний со старыми;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выделение непонятных мест в тексте;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постановка вопросов к тексту и ответы на них;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выделение существенного, главной мысли;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соотнесение главных мыслей в логическую схему, составление плана;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планирование,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тезирование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конспектирование.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8497193" cy="6155531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описания объекта или явления:  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осознать цель работы;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провести наблюдение признаков объекта или явления;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выделить основные части объекта;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установить взаимосвязи частей;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указать основные признаки;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составить рассказ (письменный или устный).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573867" y="1571261"/>
            <a:ext cx="9380482" cy="3290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800" dirty="0">
                <a:solidFill>
                  <a:srgbClr val="FF0000"/>
                </a:solidFill>
                <a:latin typeface="Windsor"/>
              </a:rPr>
              <a:t>Формируем, оценивая –оцениванием, формируя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59590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62000" y="780257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dirty="0">
                <a:latin typeface="Windsor"/>
              </a:rPr>
              <a:t>ФОРМИРУЮЩЕЕ ОЦЕНИВАНИЕ </a:t>
            </a:r>
            <a:br>
              <a:rPr lang="ru-RU" dirty="0">
                <a:latin typeface="Windsor"/>
              </a:rPr>
            </a:br>
            <a:r>
              <a:rPr lang="ru-RU" dirty="0">
                <a:latin typeface="Windsor"/>
              </a:rPr>
              <a:t>позволяет 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1853488" y="1690692"/>
            <a:ext cx="3868737" cy="823912"/>
          </a:xfrm>
        </p:spPr>
        <p:txBody>
          <a:bodyPr/>
          <a:lstStyle/>
          <a:p>
            <a:pPr algn="ctr" eaLnBrk="1" hangingPunct="1"/>
            <a:r>
              <a:rPr lang="ru-RU" dirty="0"/>
              <a:t>УЧИТЕЛЮ</a:t>
            </a: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6684255" y="2514604"/>
            <a:ext cx="3992563" cy="36877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научиться на ошибках;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понять, что важно;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понять, что получается;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обнаружить, что они не знают;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обнаружить, что они не умеют делать</a:t>
            </a:r>
          </a:p>
        </p:txBody>
      </p:sp>
      <p:sp>
        <p:nvSpPr>
          <p:cNvPr id="11269" name="Текст 4"/>
          <p:cNvSpPr>
            <a:spLocks noGrp="1"/>
          </p:cNvSpPr>
          <p:nvPr>
            <p:ph type="body" sz="quarter" idx="3"/>
          </p:nvPr>
        </p:nvSpPr>
        <p:spPr>
          <a:xfrm>
            <a:off x="6684255" y="1697037"/>
            <a:ext cx="3992563" cy="823912"/>
          </a:xfrm>
        </p:spPr>
        <p:txBody>
          <a:bodyPr/>
          <a:lstStyle/>
          <a:p>
            <a:pPr algn="ctr" eaLnBrk="1" hangingPunct="1"/>
            <a:r>
              <a:rPr lang="ru-RU" dirty="0"/>
              <a:t>УЧЕНИКУ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1855075" y="2520949"/>
            <a:ext cx="3867150" cy="36845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четко сформулировать образовательный результат, подлежащий формированию и оценке в каждом конкретном случае;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организовать в соответствии с этим свою работу;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tx1"/>
                </a:solidFill>
              </a:rPr>
              <a:t>сделать обучающегося субъектом образовательной и оценочной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889665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876" y="34819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38200" y="1066800"/>
            <a:ext cx="10058400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Информационно-коммуникативные умения (ИКУ)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u="sng" dirty="0" smtClean="0"/>
              <a:t>Это умения:</a:t>
            </a:r>
            <a:br>
              <a:rPr lang="ru-RU" sz="2800" u="sng" dirty="0" smtClean="0"/>
            </a:br>
            <a:r>
              <a:rPr lang="ru-RU" sz="2800" u="sng" dirty="0"/>
              <a:t/>
            </a:r>
            <a:br>
              <a:rPr lang="ru-RU" sz="2800" u="sng" dirty="0"/>
            </a:br>
            <a:r>
              <a:rPr lang="ru-RU" sz="2800" dirty="0">
                <a:solidFill>
                  <a:srgbClr val="FF0000"/>
                </a:solidFill>
              </a:rPr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осознанно </a:t>
            </a:r>
            <a:r>
              <a:rPr lang="ru-RU" sz="2800" dirty="0">
                <a:solidFill>
                  <a:srgbClr val="FF0000"/>
                </a:solidFill>
              </a:rPr>
              <a:t>использовать речевые средства в соответствии с задачей коммуникации для выражения своих чувств, мыслей и потребностей;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-</a:t>
            </a:r>
            <a:r>
              <a:rPr lang="ru-RU" sz="2800" dirty="0" smtClean="0"/>
              <a:t>владеть </a:t>
            </a:r>
            <a:r>
              <a:rPr lang="ru-RU" sz="2800" dirty="0"/>
              <a:t>устной и письменной речью, монологической контекстной речью; </a:t>
            </a:r>
            <a:br>
              <a:rPr lang="ru-RU" sz="2800" dirty="0"/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формулировать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, аргументировать и отстаивать своё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мнение;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владеть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навыками смыслового чтения.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818383" y="64624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1500823" y="84969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2181681" y="10560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2889970" y="126520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3571635" y="123779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4225122" y="152177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4900510" y="126520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/>
          <p:nvPr/>
        </p:nvSpPr>
        <p:spPr>
          <a:xfrm>
            <a:off x="5535464" y="151418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/>
          <p:nvPr/>
        </p:nvSpPr>
        <p:spPr>
          <a:xfrm>
            <a:off x="6194433" y="151418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6843012" y="18632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/>
        </p:nvSpPr>
        <p:spPr>
          <a:xfrm>
            <a:off x="7521816" y="186294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8169375" y="198702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8850611" y="20631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9531847" y="228635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/>
          <p:cNvSpPr/>
          <p:nvPr/>
        </p:nvSpPr>
        <p:spPr>
          <a:xfrm>
            <a:off x="10229294" y="186293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/>
          <p:nvPr/>
        </p:nvSpPr>
        <p:spPr>
          <a:xfrm>
            <a:off x="10916090" y="186266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/>
          <p:cNvSpPr/>
          <p:nvPr/>
        </p:nvSpPr>
        <p:spPr>
          <a:xfrm>
            <a:off x="11607977" y="152983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22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835369" y="195481"/>
            <a:ext cx="9373914" cy="18540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dirty="0">
                <a:latin typeface="Windsor"/>
              </a:rPr>
              <a:t>Цель формирующего оценивания:</a:t>
            </a:r>
            <a:br>
              <a:rPr lang="ru-RU" sz="6000" dirty="0">
                <a:latin typeface="Windsor"/>
              </a:rPr>
            </a:br>
            <a:r>
              <a:rPr lang="ru-RU" sz="6000" dirty="0">
                <a:latin typeface="Windsor"/>
              </a:rPr>
              <a:t>создание ранней обратной связи</a:t>
            </a:r>
          </a:p>
        </p:txBody>
      </p:sp>
      <p:pic>
        <p:nvPicPr>
          <p:cNvPr id="11271" name="Picture 7" descr="F:\Картинки\Для презентаций\Обратная связ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b="25185"/>
          <a:stretch/>
        </p:blipFill>
        <p:spPr bwMode="auto">
          <a:xfrm>
            <a:off x="2541593" y="3962400"/>
            <a:ext cx="7406448" cy="2553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4293486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87878" y="24102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sz="4000" dirty="0">
                <a:latin typeface="Windsor"/>
              </a:rPr>
              <a:t>Различные техники формирующего оценивания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1701010" y="1046149"/>
          <a:ext cx="9491770" cy="577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5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795" y="173426"/>
            <a:ext cx="7543800" cy="5619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Одноминутное эссе 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976093" y="1336318"/>
          <a:ext cx="10564266" cy="508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416285" y="796054"/>
            <a:ext cx="743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(возможны варианты: двух-, трех-, пятиминутное эссе)</a:t>
            </a:r>
          </a:p>
        </p:txBody>
      </p:sp>
    </p:spTree>
    <p:extLst>
      <p:ext uri="{BB962C8B-B14F-4D97-AF65-F5344CB8AC3E}">
        <p14:creationId xmlns:p14="http://schemas.microsoft.com/office/powerpoint/2010/main" val="5770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036" y="105587"/>
            <a:ext cx="10092668" cy="576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Матрица запоминания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38200" y="990600"/>
          <a:ext cx="10689021" cy="411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61038" y="5100637"/>
          <a:ext cx="4591050" cy="14859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97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6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Барокко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Классицизм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Германия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Ф. Мендельсон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Франция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Италия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А. Вивальди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Выноска 1 7"/>
          <p:cNvSpPr/>
          <p:nvPr/>
        </p:nvSpPr>
        <p:spPr>
          <a:xfrm flipH="1">
            <a:off x="2238379" y="4929188"/>
            <a:ext cx="3386137" cy="1643062"/>
          </a:xfrm>
          <a:prstGeom prst="borderCallout1">
            <a:avLst>
              <a:gd name="adj1" fmla="val 3233"/>
              <a:gd name="adj2" fmla="val 4819"/>
              <a:gd name="adj3" fmla="val 21120"/>
              <a:gd name="adj4" fmla="val -2408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C00000"/>
                </a:solidFill>
              </a:rPr>
              <a:t>На уроке музыки </a:t>
            </a:r>
            <a:r>
              <a:rPr lang="ru-RU" sz="1600" b="1" dirty="0">
                <a:solidFill>
                  <a:srgbClr val="C00000"/>
                </a:solidFill>
              </a:rPr>
              <a:t>обучающимся предлагается заполнить таблицу с именами композиторов. </a:t>
            </a:r>
            <a:r>
              <a:rPr lang="ru-RU" sz="1600" dirty="0">
                <a:solidFill>
                  <a:srgbClr val="C00000"/>
                </a:solidFill>
              </a:rPr>
              <a:t>Заголовки столбцов – название музыкальных стилей, в первом столбце (заголовке строки) – название стран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0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25" y="61432"/>
            <a:ext cx="7543800" cy="639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Две звезды и желание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967433" y="848450"/>
          <a:ext cx="10431035" cy="572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0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938" y="130175"/>
            <a:ext cx="7543800" cy="639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Квадраты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864679" y="968173"/>
          <a:ext cx="10736318" cy="575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4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15553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Оценка успешности семинара «Квадрат»</a:t>
            </a:r>
          </a:p>
        </p:txBody>
      </p:sp>
      <p:graphicFrame>
        <p:nvGraphicFramePr>
          <p:cNvPr id="18448" name="Group 1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31786519"/>
              </p:ext>
            </p:extLst>
          </p:nvPr>
        </p:nvGraphicFramePr>
        <p:xfrm>
          <a:off x="609600" y="1981200"/>
          <a:ext cx="10972800" cy="3886200"/>
        </p:xfrm>
        <a:graphic>
          <a:graphicData uri="http://schemas.openxmlformats.org/drawingml/2006/table">
            <a:tbl>
              <a:tblPr/>
              <a:tblGrid>
                <a:gridCol w="5486400"/>
                <a:gridCol w="5486400"/>
              </a:tblGrid>
              <a:tr h="194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Предсказать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Объяснить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Обобщить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Оценить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424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166" y="153431"/>
            <a:ext cx="10783613" cy="6524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Речевые образцы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227346" y="1057849"/>
          <a:ext cx="9887343" cy="561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4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606" y="188888"/>
            <a:ext cx="7896672" cy="6524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Поиск ошибок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551794" y="1072055"/>
          <a:ext cx="8104771" cy="5612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8783316" y="1018685"/>
            <a:ext cx="3340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Calibri" pitchFamily="34" charset="0"/>
              </a:rPr>
              <a:t>Пример использования: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908813" y="1427213"/>
          <a:ext cx="296938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138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36664" y="1066800"/>
            <a:ext cx="419253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его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2426" y="1066800"/>
            <a:ext cx="4374573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Мало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6664" y="2725562"/>
            <a:ext cx="4192536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у</a:t>
            </a:r>
            <a:r>
              <a:rPr lang="ru-RU" sz="5400" b="1" dirty="0" smtClean="0">
                <a:solidFill>
                  <a:schemeClr val="tx1"/>
                </a:solidFill>
              </a:rPr>
              <a:t>м,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1700" y="2518063"/>
            <a:ext cx="43815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применять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6664" y="4190360"/>
            <a:ext cx="4192536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хорошо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5608" y="3958937"/>
            <a:ext cx="4277592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хороший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764" y="5562600"/>
            <a:ext cx="4230636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иметь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612" y="5399811"/>
            <a:ext cx="42065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г</a:t>
            </a:r>
            <a:r>
              <a:rPr lang="ru-RU" sz="5400" b="1" dirty="0" smtClean="0">
                <a:solidFill>
                  <a:schemeClr val="tx1"/>
                </a:solidFill>
              </a:rPr>
              <a:t>лавное-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5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242" y="5457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00100" y="952629"/>
            <a:ext cx="10591800" cy="5613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fontAlgn="base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 качестве образовательных умений выделяются: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/>
              <a:t>-умение задавать вопросы и четко формулировать ответы на них;</a:t>
            </a:r>
            <a:br>
              <a:rPr lang="ru-RU" sz="2800" dirty="0"/>
            </a:br>
            <a:r>
              <a:rPr lang="ru-RU" sz="2800" dirty="0"/>
              <a:t>-внимательно слушать и активно </a:t>
            </a:r>
            <a:r>
              <a:rPr lang="ru-RU" sz="2800" dirty="0" smtClean="0"/>
              <a:t>обсуждать рассматриваемые </a:t>
            </a:r>
            <a:r>
              <a:rPr lang="ru-RU" sz="2800" dirty="0"/>
              <a:t>проблемы;</a:t>
            </a:r>
            <a:br>
              <a:rPr lang="ru-RU" sz="2800" dirty="0"/>
            </a:br>
            <a:r>
              <a:rPr lang="ru-RU" sz="2800" dirty="0"/>
              <a:t>-комментировать высказывания собеседников и давать им критическую оценку;</a:t>
            </a:r>
            <a:br>
              <a:rPr lang="ru-RU" sz="2800" dirty="0"/>
            </a:br>
            <a:r>
              <a:rPr lang="ru-RU" sz="2800" dirty="0"/>
              <a:t>-аргументировать свое мнение в группе (в классе), а также способность выражать собеседнику </a:t>
            </a:r>
            <a:r>
              <a:rPr lang="ru-RU" sz="2800" dirty="0" err="1"/>
              <a:t>эмпатию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-адаптировать свои высказывания к возможностям восприятия других участников коммуникативного общения.</a:t>
            </a:r>
            <a:br>
              <a:rPr lang="ru-RU" sz="2800" dirty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18872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469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615553"/>
          </a:xfrm>
        </p:spPr>
        <p:txBody>
          <a:bodyPr/>
          <a:lstStyle/>
          <a:p>
            <a:pPr eaLnBrk="1" hangingPunct="1"/>
            <a:r>
              <a:rPr lang="ru-RU" sz="4000" dirty="0" smtClean="0"/>
              <a:t>«Ну что, как прошёл семинар?»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981200"/>
            <a:ext cx="11055351" cy="12926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dirty="0" smtClean="0"/>
              <a:t>Выбрать партнера.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dirty="0" smtClean="0"/>
              <a:t>Разыграть ситуацию.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800" dirty="0" smtClean="0"/>
              <a:t>Поменяться ролями.</a:t>
            </a:r>
          </a:p>
        </p:txBody>
      </p:sp>
      <p:graphicFrame>
        <p:nvGraphicFramePr>
          <p:cNvPr id="21535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8325081"/>
              </p:ext>
            </p:extLst>
          </p:nvPr>
        </p:nvGraphicFramePr>
        <p:xfrm>
          <a:off x="719667" y="4292601"/>
          <a:ext cx="10862734" cy="2098675"/>
        </p:xfrm>
        <a:graphic>
          <a:graphicData uri="http://schemas.openxmlformats.org/drawingml/2006/table">
            <a:tbl>
              <a:tblPr/>
              <a:tblGrid>
                <a:gridCol w="2715684"/>
                <a:gridCol w="2715683"/>
                <a:gridCol w="2715684"/>
                <a:gridCol w="2715683"/>
              </a:tblGrid>
              <a:tr h="78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Ситуация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«Возвращение домой»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«Встреча с коллегой»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«У директора»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Роль жены, мужа, мамы, ребенка…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Коллега по работе, семинару, бизнесу…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Директор…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5303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828351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8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mycdn.me/image?id=861501647744&amp;t=3&amp;plc=WEB&amp;tkn=*HUQ2W9rfkE1fmC0zpM_dwCo76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8305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9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6345"/>
            <a:ext cx="12182475" cy="139065"/>
          </a:xfrm>
          <a:custGeom>
            <a:avLst/>
            <a:gdLst/>
            <a:ahLst/>
            <a:cxnLst/>
            <a:rect l="l" t="t" r="r" b="b"/>
            <a:pathLst>
              <a:path w="12182475" h="139065">
                <a:moveTo>
                  <a:pt x="0" y="138987"/>
                </a:moveTo>
                <a:lnTo>
                  <a:pt x="12182475" y="138987"/>
                </a:lnTo>
                <a:lnTo>
                  <a:pt x="12182475" y="0"/>
                </a:lnTo>
                <a:lnTo>
                  <a:pt x="0" y="0"/>
                </a:lnTo>
                <a:lnTo>
                  <a:pt x="0" y="13898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13333"/>
            <a:ext cx="12182475" cy="41275"/>
          </a:xfrm>
          <a:custGeom>
            <a:avLst/>
            <a:gdLst/>
            <a:ahLst/>
            <a:cxnLst/>
            <a:rect l="l" t="t" r="r" b="b"/>
            <a:pathLst>
              <a:path w="12182475" h="41275">
                <a:moveTo>
                  <a:pt x="0" y="41009"/>
                </a:moveTo>
                <a:lnTo>
                  <a:pt x="12182475" y="41009"/>
                </a:lnTo>
                <a:lnTo>
                  <a:pt x="12182475" y="0"/>
                </a:lnTo>
                <a:lnTo>
                  <a:pt x="0" y="0"/>
                </a:lnTo>
                <a:lnTo>
                  <a:pt x="0" y="4100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6345"/>
            <a:ext cx="12182475" cy="288290"/>
          </a:xfrm>
          <a:custGeom>
            <a:avLst/>
            <a:gdLst/>
            <a:ahLst/>
            <a:cxnLst/>
            <a:rect l="l" t="t" r="r" b="b"/>
            <a:pathLst>
              <a:path w="12182475" h="288290">
                <a:moveTo>
                  <a:pt x="0" y="287997"/>
                </a:moveTo>
                <a:lnTo>
                  <a:pt x="12182475" y="287997"/>
                </a:lnTo>
                <a:lnTo>
                  <a:pt x="12182475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622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60">
                <a:moveTo>
                  <a:pt x="0" y="187566"/>
                </a:moveTo>
                <a:lnTo>
                  <a:pt x="12192000" y="187566"/>
                </a:lnTo>
                <a:lnTo>
                  <a:pt x="12192000" y="0"/>
                </a:lnTo>
                <a:lnTo>
                  <a:pt x="0" y="0"/>
                </a:lnTo>
                <a:lnTo>
                  <a:pt x="0" y="187566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5333"/>
            <a:ext cx="12192000" cy="108585"/>
          </a:xfrm>
          <a:custGeom>
            <a:avLst/>
            <a:gdLst/>
            <a:ahLst/>
            <a:cxnLst/>
            <a:rect l="l" t="t" r="r" b="b"/>
            <a:pathLst>
              <a:path w="12192000" h="108584">
                <a:moveTo>
                  <a:pt x="0" y="108000"/>
                </a:moveTo>
                <a:lnTo>
                  <a:pt x="12192000" y="108000"/>
                </a:lnTo>
                <a:lnTo>
                  <a:pt x="12192000" y="0"/>
                </a:lnTo>
                <a:lnTo>
                  <a:pt x="0" y="0"/>
                </a:lnTo>
                <a:lnTo>
                  <a:pt x="0" y="10800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5881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2001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876" y="34819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38200" y="1066800"/>
            <a:ext cx="10058400" cy="6475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Пример алгоритма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 Прочитайте текст (одновременно вслух, про себя, вслух по очереди).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Выделите и объясните непонятные слова. Особо обратите внимание на многозначные слова. Запишите значение новых терминов в тетрадь.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3. Восстановите абзац.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4. Оформите главную мысль текста. Приведите собственные примеры, подтверждающие главную мысль. </a:t>
            </a:r>
            <a:br>
              <a:rPr lang="ru-RU" sz="2800" dirty="0"/>
            </a:br>
            <a:r>
              <a:rPr lang="ru-RU" sz="2800" dirty="0"/>
              <a:t>5. Оформите заголовок. </a:t>
            </a:r>
            <a:br>
              <a:rPr lang="ru-RU" sz="2800" dirty="0"/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818383" y="64624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1500823" y="84969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2181681" y="10560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2889970" y="126520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3571635" y="123779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/>
          <p:nvPr/>
        </p:nvSpPr>
        <p:spPr>
          <a:xfrm>
            <a:off x="4225122" y="152177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4900510" y="126520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/>
          <p:cNvSpPr/>
          <p:nvPr/>
        </p:nvSpPr>
        <p:spPr>
          <a:xfrm>
            <a:off x="5535464" y="151418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/>
          <p:nvPr/>
        </p:nvSpPr>
        <p:spPr>
          <a:xfrm>
            <a:off x="6194433" y="151418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/>
          <p:cNvSpPr/>
          <p:nvPr/>
        </p:nvSpPr>
        <p:spPr>
          <a:xfrm>
            <a:off x="6843012" y="18632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/>
        </p:nvSpPr>
        <p:spPr>
          <a:xfrm>
            <a:off x="7521816" y="186294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8169375" y="198702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8850611" y="206311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/>
        </p:nvSpPr>
        <p:spPr>
          <a:xfrm>
            <a:off x="9531847" y="228635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/>
          <p:cNvSpPr/>
          <p:nvPr/>
        </p:nvSpPr>
        <p:spPr>
          <a:xfrm>
            <a:off x="10229294" y="186293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/>
          <p:nvPr/>
        </p:nvSpPr>
        <p:spPr>
          <a:xfrm>
            <a:off x="10916090" y="186266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/>
          <p:cNvSpPr/>
          <p:nvPr/>
        </p:nvSpPr>
        <p:spPr>
          <a:xfrm>
            <a:off x="11607977" y="152983"/>
            <a:ext cx="720001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2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10490961" cy="6401753"/>
          </a:xfrm>
        </p:spPr>
        <p:txBody>
          <a:bodyPr/>
          <a:lstStyle/>
          <a:p>
            <a:pPr algn="ctr"/>
            <a:r>
              <a:rPr lang="ru-RU" sz="3200" dirty="0" smtClean="0"/>
              <a:t>10 игровых приемов   </a:t>
            </a:r>
            <a:r>
              <a:rPr lang="ru-RU" sz="3200" dirty="0"/>
              <a:t>для работы c фильмом на </a:t>
            </a:r>
            <a:r>
              <a:rPr lang="ru-RU" sz="3200" dirty="0" smtClean="0"/>
              <a:t>уроке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-Предсказание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-Озвучка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Что дальше?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ru-RU" sz="3200" dirty="0">
                <a:solidFill>
                  <a:srgbClr val="FF0000"/>
                </a:solidFill>
              </a:rPr>
              <a:t>Без картинки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Назад в прошлое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Описание персонажей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ru-RU" sz="3200" dirty="0">
                <a:solidFill>
                  <a:srgbClr val="FF0000"/>
                </a:solidFill>
              </a:rPr>
              <a:t>Верю — не верю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Стоп-кадр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По мотивам…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ru-RU" sz="3200" dirty="0">
                <a:solidFill>
                  <a:srgbClr val="FF0000"/>
                </a:solidFill>
              </a:rPr>
              <a:t>Дискуссии на неродном языке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64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2556</Words>
  <Application>Microsoft Office PowerPoint</Application>
  <PresentationFormat>Широкоэкранный</PresentationFormat>
  <Paragraphs>504</Paragraphs>
  <Slides>73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2" baseType="lpstr">
      <vt:lpstr>Arial</vt:lpstr>
      <vt:lpstr>Calibri</vt:lpstr>
      <vt:lpstr>Calibri Light</vt:lpstr>
      <vt:lpstr>Candara</vt:lpstr>
      <vt:lpstr>Georgia</vt:lpstr>
      <vt:lpstr>Times New Roman</vt:lpstr>
      <vt:lpstr>Windsor</vt:lpstr>
      <vt:lpstr>Wingdings</vt:lpstr>
      <vt:lpstr>Office Theme</vt:lpstr>
      <vt:lpstr>«Цель обучения ребенка состоит в том, чтобы сделать его способным развиваться без помощи учителя».  Э.  Хаббард (Английский литератор. 1856-1915) </vt:lpstr>
      <vt:lpstr>Презентация PowerPoint</vt:lpstr>
      <vt:lpstr>«Функциональная грамотность — способность человека  использовать приобретаемые в течение жизни знания для  решения широкого диапазона жизненных задач в  различных сферах человеческой деятельности, общения и  социальных отношений» А.А. Леонтьев</vt:lpstr>
      <vt:lpstr>Презентация PowerPoint</vt:lpstr>
      <vt:lpstr>Презентация PowerPoint</vt:lpstr>
      <vt:lpstr>Информационно-коммуникативные умения (ИКУ) Это умения:  -осознанно использовать речевые средства в соответствии с задачей коммуникации для выражения своих чувств, мыслей и потребностей;  -владеть устной и письменной речью, монологической контекстной речью;  -формулировать, аргументировать и отстаивать своё мнение; -владеть  навыками смыслового чтения.   </vt:lpstr>
      <vt:lpstr>В качестве образовательных умений выделяются: -умение задавать вопросы и четко формулировать ответы на них; -внимательно слушать и активно обсуждать рассматриваемые проблемы; -комментировать высказывания собеседников и давать им критическую оценку; -аргументировать свое мнение в группе (в классе), а также способность выражать собеседнику эмпатию; -адаптировать свои высказывания к возможностям восприятия других участников коммуникативного общения.  </vt:lpstr>
      <vt:lpstr>Пример алгоритма 1. Прочитайте текст (одновременно вслух, про себя, вслух по очереди).   2. Выделите и объясните непонятные слова. Особо обратите внимание на многозначные слова. Запишите значение новых терминов в тетрадь.   3. Восстановите абзац.   4. Оформите главную мысль текста. Приведите собственные примеры, подтверждающие главную мысль.  5. Оформите заголовок.   </vt:lpstr>
      <vt:lpstr>10 игровых приемов   для работы c фильмом на уроке -Предсказание -Озвучка -Что дальше? -Без картинки -Назад в прошлое -Описание персонажей -Верю — не верю -Стоп-кадр -По мотивам… -Дискуссии на неродном языке  </vt:lpstr>
      <vt:lpstr>Презентация PowerPoint</vt:lpstr>
      <vt:lpstr>Алгоритм работы:</vt:lpstr>
      <vt:lpstr>Классификация ИКУ</vt:lpstr>
      <vt:lpstr>Осознанное беглое чтение различных текстов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Виды заданий для работы на уроке -Тексты – инструкции  -Задания в тестовой форме  -Алгоритмы, памятки, инструкции по выполнению практических работ  -Деформированные  тексты   </vt:lpstr>
      <vt:lpstr>Презентация PowerPoint</vt:lpstr>
      <vt:lpstr>Презентация PowerPoint</vt:lpstr>
      <vt:lpstr>Смысловое чтение – фундамент всех обозначенных в стандарте результатов</vt:lpstr>
      <vt:lpstr>Грамотность чтения</vt:lpstr>
      <vt:lpstr>Презентация PowerPoint</vt:lpstr>
      <vt:lpstr>Презентация PowerPoint</vt:lpstr>
      <vt:lpstr>Комплексные работы:  поговорим подробнее о спецификации работы</vt:lpstr>
      <vt:lpstr>Презентация PowerPoint</vt:lpstr>
      <vt:lpstr>Постскриптум:  Спросите у детей…</vt:lpstr>
      <vt:lpstr>Постпостскриптум:  А надо ли нам в жизни …</vt:lpstr>
      <vt:lpstr>Приёмы работы с текстом</vt:lpstr>
      <vt:lpstr>Приёмы осмысления текста</vt:lpstr>
      <vt:lpstr>Поиск и осмысление информации</vt:lpstr>
      <vt:lpstr>«Инсерт» - заметки на полях</vt:lpstr>
      <vt:lpstr>«Двойной дневник»</vt:lpstr>
      <vt:lpstr>«Сюжетная таблица»</vt:lpstr>
      <vt:lpstr>Обобщение и систематизация информации</vt:lpstr>
      <vt:lpstr>Кластер</vt:lpstr>
      <vt:lpstr>Денотатный граф</vt:lpstr>
      <vt:lpstr>Интеллект-карта</vt:lpstr>
      <vt:lpstr>Представь систему персонажей «Сказки о мёртвой царевне …» в виде схемы</vt:lpstr>
      <vt:lpstr>Типы заданий к тексту</vt:lpstr>
      <vt:lpstr>Педагогические инновации</vt:lpstr>
      <vt:lpstr>БРИКОЛАЖ</vt:lpstr>
      <vt:lpstr> Соли в свете электролитической диссоциации Использование этикетки на бутылке минеральной воды при изучении темы " Соли" 8 класс </vt:lpstr>
      <vt:lpstr>Презентация PowerPoint</vt:lpstr>
      <vt:lpstr>Презентация PowerPoint</vt:lpstr>
      <vt:lpstr>Образец задания международного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творческого характера (создание инфографики, написание  эссе и пр.) на основе информации, размещенной в сети интернет</vt:lpstr>
      <vt:lpstr>Презентация PowerPoint</vt:lpstr>
      <vt:lpstr>Приёмы адекватного  восприятия письменных тексов:  1) соотнесение новых знаний со старыми;  2) выделение непонятных мест в тексте;  3) постановка вопросов к тексту и ответы на них;  4) выделение существенного, главной мысли;  5) соотнесение главных мыслей в логическую схему, составление плана;  6) планирование, тезирование, конспектирование.  </vt:lpstr>
      <vt:lpstr>Алгоритм  описания объекта или явления:   1) осознать цель работы;  2) провести наблюдение признаков объекта или явления;  3) выделить основные части объекта;  4) установить взаимосвязи частей;  5) указать основные признаки;  6) составить рассказ (письменный или устный).  </vt:lpstr>
      <vt:lpstr>Формируем, оценивая –оцениванием, формируя</vt:lpstr>
      <vt:lpstr>ФОРМИРУЮЩЕЕ ОЦЕНИВАНИЕ  позволяет </vt:lpstr>
      <vt:lpstr>Цель формирующего оценивания: создание ранней обратной связи</vt:lpstr>
      <vt:lpstr>Различные техники формирующего оценивания</vt:lpstr>
      <vt:lpstr>Одноминутное эссе </vt:lpstr>
      <vt:lpstr>Матрица запоминания</vt:lpstr>
      <vt:lpstr>Две звезды и желание</vt:lpstr>
      <vt:lpstr>Квадраты</vt:lpstr>
      <vt:lpstr>Оценка успешности семинара «Квадрат»</vt:lpstr>
      <vt:lpstr>Речевые образцы</vt:lpstr>
      <vt:lpstr>Поиск ошибок</vt:lpstr>
      <vt:lpstr>Презентация PowerPoint</vt:lpstr>
      <vt:lpstr>Презентация PowerPoint</vt:lpstr>
      <vt:lpstr>«Ну что, как прошёл семинар?»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Болотов;Виктор Фёдоров</dc:creator>
  <cp:lastModifiedBy>МетодКаб</cp:lastModifiedBy>
  <cp:revision>57</cp:revision>
  <cp:lastPrinted>2018-12-24T09:22:57Z</cp:lastPrinted>
  <dcterms:created xsi:type="dcterms:W3CDTF">2018-12-17T15:36:11Z</dcterms:created>
  <dcterms:modified xsi:type="dcterms:W3CDTF">2019-01-14T05:46:07Z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2018-12-17T00:00:00Z</vt:filetime>
  </property>
</Properties>
</file>