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428617" cy="297180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Акция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«Весенняя неделя добра».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55" y="5052182"/>
            <a:ext cx="9882641" cy="15881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18.04.17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Недели Добра волонтерский отряд "Дружба" провел акцию </a:t>
            </a:r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"Лучший друг человека"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Собранный ребятами корм для собак и кошек был отвезён в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Ишимский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 здоровья животных «Мокрый нос»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KO38QeA2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" y="0"/>
            <a:ext cx="354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rgJgDrqLX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1919401"/>
            <a:ext cx="35147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wxVDX7n_H5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82" y="64974"/>
            <a:ext cx="3530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UKSoXGA25I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63" y="1919401"/>
            <a:ext cx="3519266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JmNCH4A3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99" y="2155372"/>
            <a:ext cx="3176588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mTZ6aeiJQ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4" y="159385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6697"/>
            <a:ext cx="109516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19.04.17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акция "Подари игрушку".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собранные игрушки,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канцелярские товары будут подарены детям центра "Согласия".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3" name="Picture 5" descr="TDMGCYxtJ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07" y="3030085"/>
            <a:ext cx="4889980" cy="369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14" y="141513"/>
            <a:ext cx="6486299" cy="652054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19.04.17</a:t>
            </a:r>
            <a:r>
              <a:rPr lang="ru-RU" dirty="0">
                <a:solidFill>
                  <a:schemeClr val="bg1"/>
                </a:solidFill>
              </a:rPr>
              <a:t> - акция "Книжная больница"</a:t>
            </a:r>
          </a:p>
          <a:p>
            <a:r>
              <a:rPr lang="ru-RU" dirty="0">
                <a:solidFill>
                  <a:schemeClr val="bg1"/>
                </a:solidFill>
              </a:rPr>
              <a:t> В данной акции приняли участие ребята 7-х классов. Сначала они отобрали «заболевшие» книжки: с рассохшимся  переплетом,  оторванными обложками, выпавшими и исписанными страницами, загнутыми уголками страниц и т. д.  Затем приготовили  всё необходимое для лечения книг: бумагу белую и цветную, картон, ластик, клей, кисточки, ножницы, линейки, карандаши простые и цветные и  скотч.</a:t>
            </a:r>
          </a:p>
          <a:p>
            <a:r>
              <a:rPr lang="ru-RU" dirty="0">
                <a:solidFill>
                  <a:schemeClr val="bg1"/>
                </a:solidFill>
              </a:rPr>
              <a:t>И вот началось «лечение» книг. Ребята расправляли загнувшиеся страницы, стирали ластиком карандашные пометки, подклеивали страницы скотчем и корешки цветной  бумагой.</a:t>
            </a:r>
          </a:p>
          <a:p>
            <a:r>
              <a:rPr lang="ru-RU" dirty="0">
                <a:solidFill>
                  <a:schemeClr val="bg1"/>
                </a:solidFill>
              </a:rPr>
              <a:t>Занимаясь ремонтом книг они, увлеклись новым, по-настоящему полезным делом, включились в работу с желанием и интересом. Ребята в ходе работы прочувствовали важность своей работы, самостоятельно пришли к выводу: книги надо беречь!</a:t>
            </a:r>
          </a:p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Книжкина</a:t>
            </a:r>
            <a:r>
              <a:rPr lang="ru-RU" dirty="0">
                <a:solidFill>
                  <a:schemeClr val="bg1"/>
                </a:solidFill>
              </a:rPr>
              <a:t> больница» для ребят – это и игра, и труд, и новые знания. А это занятие – ремонт книг – превращается в интереснейшее дело!!!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 descr="PrmqPFL-E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55" y="0"/>
            <a:ext cx="3158444" cy="421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R5d0ub2WD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4215403"/>
            <a:ext cx="3424237" cy="25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9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3869" y="685800"/>
            <a:ext cx="3657600" cy="20912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19.04.17</a:t>
            </a:r>
            <a:r>
              <a:rPr lang="ru-RU" sz="2800" dirty="0">
                <a:solidFill>
                  <a:schemeClr val="bg1"/>
                </a:solidFill>
              </a:rPr>
              <a:t> - акция «День подарков просто так”. 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Обмен сувенирами, игрушками, сюрпризами для создания хорошего настроения. </a:t>
            </a:r>
          </a:p>
        </p:txBody>
      </p:sp>
      <p:pic>
        <p:nvPicPr>
          <p:cNvPr id="4099" name="Picture 3" descr="JPsH-qE3T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3419475"/>
            <a:ext cx="3546426" cy="265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bdMX7GcD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44" y="1158649"/>
            <a:ext cx="29559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8NFJt-_3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19883"/>
            <a:ext cx="3546426" cy="265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1010242"/>
            <a:ext cx="6096000" cy="37271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20.04.17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акция "Донор"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Каждый раз, сдавая кровь, донор дарит кому-то шанс на спасение и при этом ничего не теряет сам, а лишь приобретает, потому что добро, которое человек приносит в мир, обязательно возвращается к нему. Донорство - не просто медицинская процедура. Это самый простой и доступный способ сделать нашу жизнь хоть чуточку лучше.                                                                       Для того, чтобы безопасная кровь была доступна всегда и везде, где она необходима, достаточное число здоровых людей должно регулярно сдавать свою кровь.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zo_yLa1ZE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597897"/>
            <a:ext cx="32194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jdLLgueZu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b="1195"/>
          <a:stretch>
            <a:fillRect/>
          </a:stretch>
        </p:blipFill>
        <p:spPr bwMode="auto">
          <a:xfrm>
            <a:off x="3194050" y="558209"/>
            <a:ext cx="29019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SL-YrW817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3771038"/>
            <a:ext cx="32670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V6vg_zZ5Ws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3751988"/>
            <a:ext cx="2768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1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57" y="196810"/>
            <a:ext cx="11168743" cy="2308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20.04.17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акция "Донор"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Волонтерский отряд "Дружба" принял активное участие в торжественной презентации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Ишимского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регионального отделения Общероссийской общественной организации "Российский Красный крест", посвященный Всероссийскому Дню Донора.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oHnD4tqEn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262822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kDGVEGXXw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2628220"/>
            <a:ext cx="2317919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FeLW2z_1R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1" b="-725"/>
          <a:stretch>
            <a:fillRect/>
          </a:stretch>
        </p:blipFill>
        <p:spPr bwMode="auto">
          <a:xfrm>
            <a:off x="7151176" y="2628220"/>
            <a:ext cx="3675429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28" y="121758"/>
            <a:ext cx="11832771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21.04.17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акция "День именинника".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День рождения- это прекрасный день, когда Вы находитесь в центре внимания, принимаете искренние поздравления и получаете долгожданные подарки. Ребята из волонтерского отряда «Дружба» поздравили именинников и подарили им подарки. В этот день в школе было 4 именинника: Завадских Яна,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Верхоланцевы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Света и Женя, Ушакова Любовь и 1 из детского сада: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Чемерыс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Артем, группа "Ладушки".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lm25ULp66X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74" y="1935075"/>
            <a:ext cx="3000040" cy="39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qA731_wu8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2680" r="18459" b="479"/>
          <a:stretch>
            <a:fillRect/>
          </a:stretch>
        </p:blipFill>
        <p:spPr bwMode="auto">
          <a:xfrm>
            <a:off x="0" y="3511402"/>
            <a:ext cx="3614737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NR1I8inwV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r="8943" b="2174"/>
          <a:stretch>
            <a:fillRect/>
          </a:stretch>
        </p:blipFill>
        <p:spPr bwMode="auto">
          <a:xfrm>
            <a:off x="3462347" y="1935075"/>
            <a:ext cx="3160928" cy="31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t6EWG86x51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14365" r="22568" b="1105"/>
          <a:stretch>
            <a:fillRect/>
          </a:stretch>
        </p:blipFill>
        <p:spPr bwMode="auto">
          <a:xfrm>
            <a:off x="5933049" y="3813027"/>
            <a:ext cx="3019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9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</TotalTime>
  <Words>292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Сектор</vt:lpstr>
      <vt:lpstr>Акция  «Весенняя неделя добра».</vt:lpstr>
      <vt:lpstr>18.04.17 в рамках Недели Добра волонтерский отряд "Дружба" провел акцию "Лучший друг человека". Собранный ребятами корм для собак и кошек был отвезён в Ишимский центр здоровья животных «Мокрый нос»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«Весенняя неделя добра».</dc:title>
  <dc:creator>Нина Семёнов</dc:creator>
  <cp:lastModifiedBy>Нина Семёнов</cp:lastModifiedBy>
  <cp:revision>7</cp:revision>
  <dcterms:created xsi:type="dcterms:W3CDTF">2017-04-25T16:02:53Z</dcterms:created>
  <dcterms:modified xsi:type="dcterms:W3CDTF">2017-04-25T16:27:41Z</dcterms:modified>
</cp:coreProperties>
</file>