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9"/>
  </p:notesMasterIdLst>
  <p:sldIdLst>
    <p:sldId id="256" r:id="rId2"/>
    <p:sldId id="257" r:id="rId3"/>
    <p:sldId id="258" r:id="rId4"/>
    <p:sldId id="271" r:id="rId5"/>
    <p:sldId id="260" r:id="rId6"/>
    <p:sldId id="272" r:id="rId7"/>
    <p:sldId id="278" r:id="rId8"/>
    <p:sldId id="266" r:id="rId9"/>
    <p:sldId id="267" r:id="rId10"/>
    <p:sldId id="268" r:id="rId11"/>
    <p:sldId id="275" r:id="rId12"/>
    <p:sldId id="280" r:id="rId13"/>
    <p:sldId id="277" r:id="rId14"/>
    <p:sldId id="276" r:id="rId15"/>
    <p:sldId id="279" r:id="rId16"/>
    <p:sldId id="27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5" d="100"/>
          <a:sy n="115" d="100"/>
        </p:scale>
        <p:origin x="-39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"/>
    </p:cViewPr>
  </p:sorterViewPr>
  <p:notesViewPr>
    <p:cSldViewPr snapToGrid="0">
      <p:cViewPr varScale="1">
        <p:scale>
          <a:sx n="44" d="100"/>
          <a:sy n="44" d="100"/>
        </p:scale>
        <p:origin x="25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88387-65A7-4D78-8EA1-95646F82D93D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FD2BA-71E2-462E-BEB2-C1EF3D46A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6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89D7CC-9D33-4512-A5DF-391EA97B28C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87102A-4F25-4B4B-A55C-1370B3410978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131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D7CC-9D33-4512-A5DF-391EA97B28C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02A-4F25-4B4B-A55C-1370B341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71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D7CC-9D33-4512-A5DF-391EA97B28C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02A-4F25-4B4B-A55C-1370B341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865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D7CC-9D33-4512-A5DF-391EA97B28C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02A-4F25-4B4B-A55C-1370B341097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1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D7CC-9D33-4512-A5DF-391EA97B28C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02A-4F25-4B4B-A55C-1370B341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17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D7CC-9D33-4512-A5DF-391EA97B28C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02A-4F25-4B4B-A55C-1370B341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8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D7CC-9D33-4512-A5DF-391EA97B28C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02A-4F25-4B4B-A55C-1370B341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586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D7CC-9D33-4512-A5DF-391EA97B28C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02A-4F25-4B4B-A55C-1370B341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08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D7CC-9D33-4512-A5DF-391EA97B28C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02A-4F25-4B4B-A55C-1370B341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D7CC-9D33-4512-A5DF-391EA97B28C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02A-4F25-4B4B-A55C-1370B341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8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D7CC-9D33-4512-A5DF-391EA97B28C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02A-4F25-4B4B-A55C-1370B341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78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D7CC-9D33-4512-A5DF-391EA97B28C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02A-4F25-4B4B-A55C-1370B341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1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D7CC-9D33-4512-A5DF-391EA97B28C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02A-4F25-4B4B-A55C-1370B341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9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D7CC-9D33-4512-A5DF-391EA97B28C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02A-4F25-4B4B-A55C-1370B341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8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D7CC-9D33-4512-A5DF-391EA97B28C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02A-4F25-4B4B-A55C-1370B341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9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D7CC-9D33-4512-A5DF-391EA97B28C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02A-4F25-4B4B-A55C-1370B341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9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D7CC-9D33-4512-A5DF-391EA97B28C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102A-4F25-4B4B-A55C-1370B341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7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89D7CC-9D33-4512-A5DF-391EA97B28CA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87102A-4F25-4B4B-A55C-1370B3410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7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stihi.ru/avtor/anbrejk050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101012" y="1562975"/>
            <a:ext cx="12191999" cy="4567237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>
                <a:solidFill>
                  <a:srgbClr val="C00000"/>
                </a:solidFill>
              </a:rPr>
              <a:t>ТимуровскИЙ</a:t>
            </a:r>
            <a:r>
              <a:rPr lang="ru-RU" sz="4400" dirty="0">
                <a:solidFill>
                  <a:srgbClr val="C00000"/>
                </a:solidFill>
              </a:rPr>
              <a:t> </a:t>
            </a:r>
            <a:r>
              <a:rPr lang="ru-RU" sz="4400" dirty="0" err="1">
                <a:solidFill>
                  <a:srgbClr val="C00000"/>
                </a:solidFill>
              </a:rPr>
              <a:t>ОТРЯд</a:t>
            </a:r>
            <a:endParaRPr lang="ru-RU" sz="4400" dirty="0">
              <a:solidFill>
                <a:srgbClr val="C00000"/>
              </a:solidFill>
            </a:endParaRPr>
          </a:p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«Юные тимуровцы»</a:t>
            </a:r>
            <a:endParaRPr lang="ru-RU" sz="44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МАОУ  </a:t>
            </a:r>
            <a:r>
              <a:rPr lang="ru-RU" sz="2000" dirty="0" err="1" smtClean="0">
                <a:solidFill>
                  <a:schemeClr val="bg1"/>
                </a:solidFill>
              </a:rPr>
              <a:t>Стрехнинская</a:t>
            </a:r>
            <a:r>
              <a:rPr lang="ru-RU" sz="2000" dirty="0" smtClean="0">
                <a:solidFill>
                  <a:schemeClr val="bg1"/>
                </a:solidFill>
              </a:rPr>
              <a:t>  СОШ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Ишимский</a:t>
            </a:r>
            <a:r>
              <a:rPr lang="ru-RU" sz="2000" dirty="0" smtClean="0">
                <a:solidFill>
                  <a:schemeClr val="bg1"/>
                </a:solidFill>
              </a:rPr>
              <a:t> район,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2019                                                                                            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39833" y="2190318"/>
            <a:ext cx="1145216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Верность Родине делом докажем.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Равнодушным, главное не быть.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Не пасовать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перед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трудностями.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Поступать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всегда честно и справедливо.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Каждое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дело – творчески! А иначе зачем?!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Отвергаешь – предлагай,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Предлагаешь 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действуй!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02378" y="648393"/>
            <a:ext cx="71622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ru-RU" sz="36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ПРИНЦИПЫ</a:t>
            </a:r>
            <a:r>
              <a:rPr kumimoji="0" lang="ru-RU" sz="3600" b="1" i="0" u="none" strike="noStrike" cap="all" spc="0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6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ТИМУРОВСКОГо отряда</a:t>
            </a:r>
            <a:r>
              <a:rPr kumimoji="0" lang="ru-RU" sz="3600" b="1" i="0" u="none" strike="noStrike" cap="all" spc="0" normalizeH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14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397" y="174567"/>
            <a:ext cx="10301286" cy="1663198"/>
          </a:xfrm>
        </p:spPr>
        <p:txBody>
          <a:bodyPr>
            <a:normAutofit/>
          </a:bodyPr>
          <a:lstStyle/>
          <a:p>
            <a:r>
              <a:rPr lang="ru-RU" sz="2400" b="1" dirty="0"/>
              <a:t>Стоят в России обелиски, на них фамилии солдат…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8516" y="980903"/>
            <a:ext cx="10481991" cy="19867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 err="1" smtClean="0">
                <a:solidFill>
                  <a:srgbClr val="0070C0"/>
                </a:solidFill>
              </a:rPr>
              <a:t>Стрехнинской</a:t>
            </a:r>
            <a:r>
              <a:rPr lang="ru-RU" dirty="0" smtClean="0">
                <a:solidFill>
                  <a:srgbClr val="0070C0"/>
                </a:solidFill>
              </a:rPr>
              <a:t>  школе </a:t>
            </a:r>
            <a:r>
              <a:rPr lang="ru-RU" dirty="0">
                <a:solidFill>
                  <a:srgbClr val="0070C0"/>
                </a:solidFill>
              </a:rPr>
              <a:t>стало доброй традицией ежегодно приводить в порядок памятник героям Великой Отечественной   войны. Не стал исключением и этот учебный год. </a:t>
            </a:r>
            <a:r>
              <a:rPr lang="ru-RU" dirty="0" smtClean="0">
                <a:solidFill>
                  <a:srgbClr val="0070C0"/>
                </a:solidFill>
              </a:rPr>
              <a:t>Будем </a:t>
            </a:r>
            <a:r>
              <a:rPr lang="ru-RU" dirty="0">
                <a:solidFill>
                  <a:srgbClr val="0070C0"/>
                </a:solidFill>
              </a:rPr>
              <a:t>вечно помнить и чтить память тех, кто ценой своей жизни подарил нам мир и свободу.</a:t>
            </a:r>
          </a:p>
          <a:p>
            <a:endParaRPr lang="ru-RU" dirty="0"/>
          </a:p>
        </p:txBody>
      </p:sp>
      <p:pic>
        <p:nvPicPr>
          <p:cNvPr id="1027" name="Picture 3" descr="C:\Users\Семенова Нина Владим\Desktop\MyCollages2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" y="2428700"/>
            <a:ext cx="3543299" cy="354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еменова Нина Владим\Desktop\м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48" y="2428701"/>
            <a:ext cx="3543299" cy="354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Семенова Нина Владим\Desktop\обелис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65" y="2428701"/>
            <a:ext cx="3526673" cy="352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2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204" y="361605"/>
            <a:ext cx="10450916" cy="793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День </a:t>
            </a:r>
            <a:r>
              <a:rPr lang="ru-RU" sz="2800" b="1" dirty="0"/>
              <a:t>пожилого человека. </a:t>
            </a:r>
            <a:r>
              <a:rPr lang="ru-RU" sz="2800" b="1" dirty="0" smtClean="0"/>
              <a:t>Люди </a:t>
            </a:r>
            <a:r>
              <a:rPr lang="ru-RU" sz="2800" b="1" dirty="0"/>
              <a:t>«золотого возраста»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принимают поздравления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31767" y="1529542"/>
            <a:ext cx="5527965" cy="4131425"/>
          </a:xfrm>
        </p:spPr>
        <p:txBody>
          <a:bodyPr>
            <a:normAutofit fontScale="92500"/>
          </a:bodyPr>
          <a:lstStyle/>
          <a:p>
            <a:r>
              <a:rPr lang="ru-RU" dirty="0"/>
              <a:t> </a:t>
            </a:r>
            <a:r>
              <a:rPr lang="ru-RU" dirty="0" smtClean="0">
                <a:solidFill>
                  <a:srgbClr val="0070C0"/>
                </a:solidFill>
              </a:rPr>
              <a:t>Пускай </a:t>
            </a:r>
            <a:r>
              <a:rPr lang="ru-RU" dirty="0">
                <a:solidFill>
                  <a:srgbClr val="0070C0"/>
                </a:solidFill>
              </a:rPr>
              <a:t>седина серебром украшает,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Морщинки не повод для вас унывать.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Хотим, дорогие, с любовью поздравить,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Добра и веселья вам пожелать.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Тимуровцы </a:t>
            </a:r>
            <a:r>
              <a:rPr lang="ru-RU" dirty="0" err="1" smtClean="0">
                <a:solidFill>
                  <a:srgbClr val="0070C0"/>
                </a:solidFill>
              </a:rPr>
              <a:t>Стрехнинской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школы, </a:t>
            </a:r>
            <a:r>
              <a:rPr lang="ru-RU" dirty="0" smtClean="0">
                <a:solidFill>
                  <a:srgbClr val="0070C0"/>
                </a:solidFill>
              </a:rPr>
              <a:t> Вручают поздравительные </a:t>
            </a:r>
            <a:r>
              <a:rPr lang="ru-RU" dirty="0">
                <a:solidFill>
                  <a:srgbClr val="0070C0"/>
                </a:solidFill>
              </a:rPr>
              <a:t>открытки людям почтенного возраста, проживающим на </a:t>
            </a:r>
            <a:r>
              <a:rPr lang="ru-RU" dirty="0" smtClean="0">
                <a:solidFill>
                  <a:srgbClr val="0070C0"/>
                </a:solidFill>
              </a:rPr>
              <a:t>территории Села  </a:t>
            </a:r>
            <a:r>
              <a:rPr lang="ru-RU" dirty="0" err="1">
                <a:solidFill>
                  <a:srgbClr val="0070C0"/>
                </a:solidFill>
              </a:rPr>
              <a:t>Стрехнино</a:t>
            </a:r>
            <a:r>
              <a:rPr lang="ru-RU" dirty="0">
                <a:solidFill>
                  <a:srgbClr val="0070C0"/>
                </a:solidFill>
              </a:rPr>
              <a:t>. Благодарностью за поздравления  стали лучезарные улыбки и крепкие объятия наших дорогих ветеранов.</a:t>
            </a:r>
          </a:p>
          <a:p>
            <a:endParaRPr lang="ru-RU" dirty="0"/>
          </a:p>
        </p:txBody>
      </p:sp>
      <p:pic>
        <p:nvPicPr>
          <p:cNvPr id="7170" name="Picture 2" descr="C:\Users\Семенова Нина Владим\Desktop\IMG_20170929_150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09" y="1138845"/>
            <a:ext cx="3737956" cy="210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еменова Нина Владим\Desktop\IMG_20170929_151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39" y="3333403"/>
            <a:ext cx="3830324" cy="215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4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32509"/>
            <a:ext cx="10396882" cy="12801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Акция «Поздравительная открытка на дом</a:t>
            </a:r>
            <a:r>
              <a:rPr lang="ru-RU" sz="3200" b="1" dirty="0" smtClean="0"/>
              <a:t>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3074" name="Picture 2" descr="C:\Users\Семенова Нина Владим\Desktop\MyCollages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25" y="1388224"/>
            <a:ext cx="3996344" cy="39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еменова Нина Владим\Desktop\MyCollages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01" y="1388224"/>
            <a:ext cx="3996344" cy="39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685801"/>
            <a:ext cx="10417665" cy="8686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«</a:t>
            </a:r>
            <a:r>
              <a:rPr lang="ru-RU" sz="2800" b="1" dirty="0"/>
              <a:t>Моя открытка ветерану». </a:t>
            </a:r>
            <a:r>
              <a:rPr lang="ru-RU" sz="2800" b="1" dirty="0" smtClean="0"/>
              <a:t>в числе победителей областного конкурса.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1005841"/>
            <a:ext cx="5715000" cy="436874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     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 Проводился  областной творческий конкурс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открытка ветерану»,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посвященный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Дню Победы в Великой Отечественной войне. Организатором конкурса стало Тюменское региональное отделение Общероссийского общественного благотворительного фонда «Российский детский фонд». 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Конкурс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проводился  с целью воспитания у подрастающего поколения чувств сопричастности с великой историей нашего Отечества, привлечения внимания к ее ветеранам, внимательного и заботливого к ним отношения. Конкурс проводится на территории юга Тюменской области и г. Тюмени. Напомним, что на конкурс принимались поздравительные открытки, изготовленные самостоятельно (ручная работа, в любой технике,  не используя компьютерную графику) для поздравления ветерана Великой Отечественной войны, труженика тыла. Размер открытки в развернутом виде  не должен был превышать формат А 4.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Второе место  в конкурсе завоевала ученица 9 «Б» класса МАОУ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Стрехнинская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Зименс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Полина, она награждена ценным призом и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грамотой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C:\Users\Семенова Нина Владим\Desktop\1558341317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39" y="1295401"/>
            <a:ext cx="4099560" cy="409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99011"/>
            <a:ext cx="10396882" cy="12778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Поздравление ветеранов с праздником 9 мая!</a:t>
            </a:r>
            <a:endParaRPr lang="ru-RU" sz="3600" dirty="0"/>
          </a:p>
        </p:txBody>
      </p:sp>
      <p:pic>
        <p:nvPicPr>
          <p:cNvPr id="5122" name="Picture 2" descr="E:\9 мая\DSCN09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3" y="1676862"/>
            <a:ext cx="2907030" cy="387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9 мая\DSCN09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66" y="1600507"/>
            <a:ext cx="2752602" cy="36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9 мая\DSCN08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86" y="1905940"/>
            <a:ext cx="3985826" cy="298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5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196" y="897776"/>
            <a:ext cx="575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 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День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флага Российской Федерации — один из официально установленных в 1994 году указом Президента РФ праздников России.  В этот день повсеместно проходят мероприятия, посвященные «национальному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триколору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состоялись они и 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Ишимском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районе. Так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тимуровского отряда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Стрехнинской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символах Россию открываю, в символах Россию познаю».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Ребята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 выйдя на улицы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Стрехнинского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  поздравляли его жителей с праздником, рассказывая историю его возникновения, значении цветов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триколора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говоря о важности этого события в жизни россиян. Каждый встретившийся на пути ребят прохожий, а их оказалось свыше 80 человек, получил в подарок  красочный поздравительный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флаер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collagemaker_2019822114117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97" y="828530"/>
            <a:ext cx="4662806" cy="466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512" y="249382"/>
            <a:ext cx="10099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символах Россию открываю, в символах Россию познаю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451" y="423949"/>
            <a:ext cx="2385753" cy="4555374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Тимуровцы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i="1" dirty="0">
                <a:hlinkClick r:id="rId2"/>
              </a:rPr>
              <a:t>Светлана </a:t>
            </a:r>
            <a:r>
              <a:rPr lang="ru-RU" sz="1400" i="1" dirty="0" err="1">
                <a:hlinkClick r:id="rId2"/>
              </a:rPr>
              <a:t>Граненкова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dirty="0" smtClean="0">
                <a:solidFill>
                  <a:srgbClr val="0070C0"/>
                </a:solidFill>
              </a:rPr>
              <a:t>По </a:t>
            </a:r>
            <a:r>
              <a:rPr lang="ru-RU" sz="1400" dirty="0">
                <a:solidFill>
                  <a:srgbClr val="0070C0"/>
                </a:solidFill>
              </a:rPr>
              <a:t>телевизору программу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>Недавно видел, как - то раз,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>Не помню я её название -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>Был про тимуровцев показ.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/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>  Как взяли шефство те ребята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>  Над одинокими людьми,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>  Ещё Гайдар писал когда-то,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>  Что помогать мы им должны.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/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>Не верилось сначала людям,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>Что благороден их порыв,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>Что дети помогать им будут,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>Свои гулянья позабыв.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/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>  Старушки, было, неохотно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>  Упускали на порог и в дом,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>  Но, видя помощь добровольцев,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>  Благодарили их потом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rgbClr val="0070C0"/>
                </a:solidFill>
              </a:rPr>
              <a:t/>
            </a:r>
            <a:br>
              <a:rPr lang="ru-RU" sz="1400" dirty="0">
                <a:solidFill>
                  <a:srgbClr val="0070C0"/>
                </a:solidFill>
              </a:rPr>
            </a:b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Семенова Нина Владим\Downloads\MyCollages (10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90" y="346137"/>
            <a:ext cx="5203160" cy="520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34393" y="423949"/>
            <a:ext cx="241900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300" dirty="0" smtClean="0">
              <a:solidFill>
                <a:srgbClr val="0070C0"/>
              </a:solidFill>
            </a:endParaRPr>
          </a:p>
          <a:p>
            <a:endParaRPr lang="ru-RU" sz="1300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ДРОВ НАКОЛОТЬ,  ПРИБРАТЬ ЛИ, ВЫМЫТЬ -</a:t>
            </a:r>
            <a: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ВСЕ СПОРО ДЕЛАЛИ ОНИ.</a:t>
            </a:r>
          </a:p>
          <a:p>
            <a:r>
              <a:rPr lang="ru-RU" sz="13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ВЕДЬ СТАРИКАМ СЕГОДНЯ ТРУДНО ВЫЖИТЬ-</a:t>
            </a:r>
            <a: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ТЫ СТАРЫМ ЛЮДЯМ ПОМОГИ!</a:t>
            </a:r>
            <a: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endParaRPr lang="ru-RU" sz="1300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  <a:t>  </a:t>
            </a:r>
            <a:r>
              <a:rPr lang="ru-RU" sz="13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ХОРОШ ПОЧИН, ОН НУЖЕН ЛЮДЯМ.</a:t>
            </a:r>
          </a:p>
          <a:p>
            <a: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  <a:t>  </a:t>
            </a:r>
            <a:r>
              <a:rPr lang="ru-RU" sz="13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ИМ ВОДУ ТЯЖЕЛО НОСИТЬ.</a:t>
            </a:r>
          </a:p>
          <a:p>
            <a: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  <a:t>  </a:t>
            </a:r>
            <a:r>
              <a:rPr lang="ru-RU" sz="13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«ВСКОПАТЬ ВСЕ ГРЯДКИ НЕ ЗАБУДЕМ,</a:t>
            </a:r>
            <a: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  <a:t> </a:t>
            </a:r>
            <a:r>
              <a:rPr lang="ru-RU" sz="13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ЧТОБ СТАРИКАМ ПОЛЕГЧЕ ЖИТЬ!"</a:t>
            </a:r>
            <a: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ТИМУРОВЦЫ РАДЫ СТАРАТЬСЯ И ДЕЛО СПОРИТСЯ У НИХ.</a:t>
            </a:r>
            <a: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НЕ НУЖНО БОЛЬШЕ УДИВЛЯТЬСЯ-МЫ СТАРОСТЬ УВАЖАТЬ ДОЛЖНЫ!</a:t>
            </a:r>
            <a: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ru-RU" sz="1300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15885"/>
            <a:ext cx="10396882" cy="1189372"/>
          </a:xfrm>
        </p:spPr>
        <p:txBody>
          <a:bodyPr/>
          <a:lstStyle/>
          <a:p>
            <a:pPr algn="ctr"/>
            <a:r>
              <a:rPr lang="ru-RU" dirty="0" smtClean="0"/>
              <a:t>«Тимуровец»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18448" y="1388225"/>
            <a:ext cx="6419123" cy="4322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>
                <a:solidFill>
                  <a:srgbClr val="0070C0"/>
                </a:solidFill>
              </a:rPr>
              <a:t>понятие из советских времён, обозначающее образцового пионера, безвозмездно совершающего хорошие поступки на благо социалистического общества. 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Происходит </a:t>
            </a:r>
            <a:r>
              <a:rPr lang="ru-RU" sz="2400" dirty="0">
                <a:solidFill>
                  <a:srgbClr val="0070C0"/>
                </a:solidFill>
              </a:rPr>
              <a:t>от книги Аркадия Гайдара «Тимур и его команда», герой которой, Тимур, организовал отряд ребят, тайно помогавший семьям фронтовиков, пожилым или больным людям.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1" y="1505256"/>
            <a:ext cx="5127811" cy="407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021" y="448887"/>
            <a:ext cx="10284661" cy="1205346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Тимуровское движение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1886" y="1471353"/>
            <a:ext cx="10961914" cy="4966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Массовое патриотическое движение пионеров и школьников, смыслом которого является гражданская забота о нуждающихся в помощи людях. Тимуровцы шефствовали над госпиталями, семьями солдат и офицеров Советской Армии, детскими домами и садами, помогали собирать урожай, работали в фонд </a:t>
            </a:r>
            <a:r>
              <a:rPr lang="ru-RU" dirty="0" smtClean="0">
                <a:solidFill>
                  <a:srgbClr val="0070C0"/>
                </a:solidFill>
              </a:rPr>
              <a:t>обороны</a:t>
            </a:r>
            <a:r>
              <a:rPr lang="ru-RU" dirty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в послевоенный период они оказывали помощь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инвалидам и ветеранам войны и труда,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Пожилым людям , ухаживали </a:t>
            </a:r>
            <a:r>
              <a:rPr lang="ru-RU" dirty="0">
                <a:solidFill>
                  <a:srgbClr val="0070C0"/>
                </a:solidFill>
              </a:rPr>
              <a:t>за могилами 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погибших воинов.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135" y="2817875"/>
            <a:ext cx="3422950" cy="248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0_202b9_b82386c2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462" y="180782"/>
            <a:ext cx="6444786" cy="3331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62491" y="714356"/>
            <a:ext cx="7143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Отряд застыл в торжественном молчанье,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Ждут друзья твоих заветных слов.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Ты даешь сегодня обещанье,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В том, что пионером стать готов…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5553" y="3900406"/>
            <a:ext cx="6076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19 мая 1922 года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День рождения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Пионерской организации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4" y="675005"/>
            <a:ext cx="7639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Создание пионерской организации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048" y="886612"/>
            <a:ext cx="50070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0070C0"/>
                </a:solidFill>
              </a:rPr>
              <a:t>Идея была сформулирована Н. К. Крупской.</a:t>
            </a:r>
          </a:p>
          <a:p>
            <a:r>
              <a:rPr lang="ru-RU" dirty="0">
                <a:solidFill>
                  <a:srgbClr val="0070C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0070C0"/>
                </a:solidFill>
              </a:rPr>
              <a:t>И. Жуков предложил для новой организации название «пионеры» </a:t>
            </a:r>
          </a:p>
          <a:p>
            <a:pPr>
              <a:buFont typeface="Wingdings" pitchFamily="2" charset="2"/>
              <a:buChar char="q"/>
            </a:pPr>
            <a:endParaRPr lang="ru-RU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0070C0"/>
                </a:solidFill>
              </a:rPr>
              <a:t>Разработана и символика: красный галстук; пилотка; девиз и ответ «Будь готов!» «Всегда готов!».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0991" y="3417894"/>
            <a:ext cx="3760144" cy="20086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618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399" y="365125"/>
            <a:ext cx="6131859" cy="2091776"/>
          </a:xfrm>
        </p:spPr>
        <p:txBody>
          <a:bodyPr>
            <a:noAutofit/>
          </a:bodyPr>
          <a:lstStyle/>
          <a:p>
            <a:r>
              <a:rPr lang="ru-RU" sz="2800" dirty="0"/>
              <a:t>Пионерское движение, тимуровская работа занимала центральное положение в отечественном детском общественном движении всего XX века.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127" y="2456902"/>
            <a:ext cx="7373389" cy="3046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Размах тимуровского движения, полнокровность содержания работы обеспечивались постоянным вниманием, заботой и повседневным руководством местных партийных и комсомольских организаций. Из года в год тимуровское движение стремительно развивалось, становилось все более широким и по форме и содержанию.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1126" cy="2456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77" y="2269374"/>
            <a:ext cx="3987341" cy="248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850" y="2172220"/>
            <a:ext cx="5723467" cy="32146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57213" y="714357"/>
            <a:ext cx="44213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Я знаю, в прошлое вернуться не дано,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Я знаю, в прошлое вернуться невозможно,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Но хочется вернуться всё равно,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 прикоснуться к детству осторожно!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7410" name="Рисунок 19"/>
          <p:cNvPicPr>
            <a:picLocks noChangeAspect="1" noChangeArrowheads="1"/>
          </p:cNvPicPr>
          <p:nvPr/>
        </p:nvPicPr>
        <p:blipFill>
          <a:blip r:embed="rId3">
            <a:lum bright="-24000" contrast="42000"/>
          </a:blip>
          <a:srcRect/>
          <a:stretch>
            <a:fillRect/>
          </a:stretch>
        </p:blipFill>
        <p:spPr bwMode="auto">
          <a:xfrm>
            <a:off x="8370584" y="381589"/>
            <a:ext cx="1930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07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10" y="295102"/>
            <a:ext cx="10750174" cy="155863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Сегодня тимуровское </a:t>
            </a:r>
            <a:r>
              <a:rPr lang="ru-RU" sz="3100" b="1" dirty="0">
                <a:solidFill>
                  <a:srgbClr val="FF0000"/>
                </a:solidFill>
              </a:rPr>
              <a:t>движение возрождается.  </a:t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ОНО ЯВЛЯЕТСЯ </a:t>
            </a:r>
            <a:r>
              <a:rPr lang="ru-RU" sz="3100" dirty="0" smtClean="0">
                <a:solidFill>
                  <a:srgbClr val="FF0000"/>
                </a:solidFill>
              </a:rPr>
              <a:t>Мощным </a:t>
            </a:r>
            <a:r>
              <a:rPr lang="ru-RU" sz="3100" dirty="0">
                <a:solidFill>
                  <a:srgbClr val="FF0000"/>
                </a:solidFill>
              </a:rPr>
              <a:t>средством патриотического </a:t>
            </a:r>
            <a:r>
              <a:rPr lang="ru-RU" sz="3100" dirty="0" smtClean="0">
                <a:solidFill>
                  <a:srgbClr val="FF0000"/>
                </a:solidFill>
              </a:rPr>
              <a:t>воспитания</a:t>
            </a: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sz="3100" dirty="0"/>
          </a:p>
        </p:txBody>
      </p:sp>
      <p:pic>
        <p:nvPicPr>
          <p:cNvPr id="4098" name="Picture 2" descr="E:\Desktop\фото мое\ФОТО ШКОЛА\фото ветеран\IMG_20180202_135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94" y="1531614"/>
            <a:ext cx="4882342" cy="366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esktop\фото мое\ФОТО ШКОЛА\фото ветеран\IMG_20180202_135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07" y="1285237"/>
            <a:ext cx="3106535" cy="414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285973" y="2778434"/>
            <a:ext cx="952506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дали здесь торжественную клятву,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мы друзей своих не подведем.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говорим сегодня: 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«Здравствуй, завтра!»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 двадцать первый, мы в тебе живём!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84855" y="857233"/>
            <a:ext cx="60612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Торжественное обещание</a:t>
            </a:r>
          </a:p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«юных  тимуровцев»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4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238216" y="1339791"/>
            <a:ext cx="9525067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Девиз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«</a:t>
            </a:r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Юных т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имуровцев»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За все что свято,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мы на себя ответственность берем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»!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3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431</Words>
  <Application>Microsoft Office PowerPoint</Application>
  <PresentationFormat>Произвольный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Главное мероприятие</vt:lpstr>
      <vt:lpstr>Презентация PowerPoint</vt:lpstr>
      <vt:lpstr>«Тимуровец»</vt:lpstr>
      <vt:lpstr>Тимуровское движение</vt:lpstr>
      <vt:lpstr>Презентация PowerPoint</vt:lpstr>
      <vt:lpstr>Пионерское движение, тимуровская работа занимала центральное положение в отечественном детском общественном движении всего XX века.</vt:lpstr>
      <vt:lpstr>Презентация PowerPoint</vt:lpstr>
      <vt:lpstr>   Сегодня тимуровское движение возрождается.   ОНО ЯВЛЯЕТСЯ Мощным средством патриотического воспитания    </vt:lpstr>
      <vt:lpstr>Презентация PowerPoint</vt:lpstr>
      <vt:lpstr>Презентация PowerPoint</vt:lpstr>
      <vt:lpstr>Презентация PowerPoint</vt:lpstr>
      <vt:lpstr>Стоят в России обелиски, на них фамилии солдат… </vt:lpstr>
      <vt:lpstr> День пожилого человека. Люди «золотого возраста»  принимают поздравления </vt:lpstr>
      <vt:lpstr>Акция «Поздравительная открытка на дом» </vt:lpstr>
      <vt:lpstr>«Моя открытка ветерану». в числе победителей областного конкурса. </vt:lpstr>
      <vt:lpstr>Поздравление ветеранов с праздником 9 мая!</vt:lpstr>
      <vt:lpstr>Презентация PowerPoint</vt:lpstr>
      <vt:lpstr>Тимуровцы Светлана Граненкова  По телевизору программу Недавно видел, как - то раз, Не помню я её название - Был про тимуровцев показ.    Как взяли шефство те ребята   Над одинокими людьми,   Ещё Гайдар писал когда-то,   Что помогать мы им должны.  Не верилось сначала людям, Что благороден их порыв, Что дети помогать им будут, Свои гулянья позабыв.    Старушки, было, неохотно   Упускали на порог и в дом,   Но, видя помощь добровольцев,   Благодарили их потом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ФЕДЕРАЛЬНОЕ ГОСУДАРСТВЕННОЕ БЮДЖЕТНОЕ ОБРАЗОВАТЕЛЬНОЕ УЧРЕЖДЕНИЕ ВЫСШЕГО ПРОФЕССИОНАЛЬНОГО ОБРАЗОВАНИЯ «НОВОСИБИРСКИЙ ГОСУДАРСТВЕННЫЙ ПЕДАГОГИЧЕСКИЙ УНИВЕРСИТЕТ» ИНСТИТУТ ИСТОРИИ ГУМАНИТАРНОГО И СОЦИАЛЬНОГО ОБРАЗОВАНИЯ</dc:title>
  <dc:creator>h HP</dc:creator>
  <cp:lastModifiedBy>Семенова Нина Владим</cp:lastModifiedBy>
  <cp:revision>52</cp:revision>
  <dcterms:created xsi:type="dcterms:W3CDTF">2016-11-28T12:44:40Z</dcterms:created>
  <dcterms:modified xsi:type="dcterms:W3CDTF">2019-09-20T13:46:49Z</dcterms:modified>
</cp:coreProperties>
</file>