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media/image1.jpeg" ContentType="image/jpeg"/>
  <Override PartName="/ppt/media/image9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png" ContentType="image/png"/>
  <Override PartName="/ppt/media/image44.jpeg" ContentType="image/jpeg"/>
  <Override PartName="/ppt/media/image4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r>
              <a:rPr b="0" lang="ru-RU" sz="1800" spc="-1" strike="noStrike"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latin typeface="Arial"/>
              </a:rPr>
              <a:t>Второй уровень структуры</a:t>
            </a:r>
            <a:endParaRPr b="0" lang="ru-RU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Третий уровень структуры</a:t>
            </a:r>
            <a:endParaRPr b="0" lang="ru-RU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latin typeface="Arial"/>
              </a:rPr>
              <a:t>Четвёртый уровень структуры</a:t>
            </a:r>
            <a:endParaRPr b="0" lang="ru-RU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Пятый уровень структуры</a:t>
            </a:r>
            <a:endParaRPr b="0" lang="ru-RU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Шестой уровень структуры</a:t>
            </a:r>
            <a:endParaRPr b="0" lang="ru-RU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Седьмой уровень структуры</a:t>
            </a:r>
            <a:endParaRPr b="0" lang="ru-RU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jpeg"/><Relationship Id="rId3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jpeg"/><Relationship Id="rId3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jpeg"/><Relationship Id="rId3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jpeg"/><Relationship Id="rId3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jpeg"/><Relationship Id="rId3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image" Target="../media/image37.jpeg"/><Relationship Id="rId3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jpeg"/><Relationship Id="rId3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41.jpeg"/><Relationship Id="rId3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image" Target="../media/image43.png"/><Relationship Id="rId3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image" Target="../media/image45.jpe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jpeg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Relationship Id="rId3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2160" y="0"/>
            <a:ext cx="9138960" cy="6856920"/>
          </a:xfrm>
          <a:prstGeom prst="rect">
            <a:avLst/>
          </a:prstGeom>
          <a:blipFill rotWithShape="0"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Ctr="1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МАОУ Стрехнинская СОШ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77" name="CustomShape 2"/>
          <p:cNvSpPr/>
          <p:nvPr/>
        </p:nvSpPr>
        <p:spPr>
          <a:xfrm>
            <a:off x="2359800" y="1945440"/>
            <a:ext cx="4426200" cy="155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4800" spc="-1" strike="noStrike">
                <a:solidFill>
                  <a:srgbClr val="2e75b6"/>
                </a:solidFill>
                <a:latin typeface="Tahoma"/>
                <a:ea typeface="Tahoma"/>
              </a:rPr>
              <a:t>Если хочешь </a:t>
            </a:r>
            <a:endParaRPr b="0" lang="ru-RU" sz="4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4800" spc="-1" strike="noStrike">
                <a:solidFill>
                  <a:srgbClr val="2e75b6"/>
                </a:solidFill>
                <a:latin typeface="Tahoma"/>
                <a:ea typeface="Tahoma"/>
              </a:rPr>
              <a:t>быть здоров!</a:t>
            </a:r>
            <a:endParaRPr b="0" lang="ru-RU" sz="4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Рисунок 5" descr=""/>
          <p:cNvPicPr/>
          <p:nvPr/>
        </p:nvPicPr>
        <p:blipFill>
          <a:blip r:embed="rId1"/>
          <a:stretch/>
        </p:blipFill>
        <p:spPr>
          <a:xfrm>
            <a:off x="0" y="360"/>
            <a:ext cx="9138960" cy="6856920"/>
          </a:xfrm>
          <a:prstGeom prst="rect">
            <a:avLst/>
          </a:prstGeom>
          <a:ln>
            <a:noFill/>
          </a:ln>
        </p:spPr>
      </p:pic>
      <p:sp>
        <p:nvSpPr>
          <p:cNvPr id="107" name="CustomShape 1"/>
          <p:cNvSpPr/>
          <p:nvPr/>
        </p:nvSpPr>
        <p:spPr>
          <a:xfrm>
            <a:off x="4176000" y="462960"/>
            <a:ext cx="676728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ahoma"/>
                <a:ea typeface="Tahoma"/>
              </a:rPr>
              <a:t>Отдых с пользой!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08" name="" descr=""/>
          <p:cNvPicPr/>
          <p:nvPr/>
        </p:nvPicPr>
        <p:blipFill>
          <a:blip r:embed="rId2"/>
          <a:stretch/>
        </p:blipFill>
        <p:spPr>
          <a:xfrm>
            <a:off x="2808000" y="936000"/>
            <a:ext cx="5471280" cy="5471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Рисунок 5" descr=""/>
          <p:cNvPicPr/>
          <p:nvPr/>
        </p:nvPicPr>
        <p:blipFill>
          <a:blip r:embed="rId1"/>
          <a:stretch/>
        </p:blipFill>
        <p:spPr>
          <a:xfrm>
            <a:off x="4320" y="360"/>
            <a:ext cx="9138960" cy="6856920"/>
          </a:xfrm>
          <a:prstGeom prst="rect">
            <a:avLst/>
          </a:prstGeom>
          <a:ln>
            <a:noFill/>
          </a:ln>
        </p:spPr>
      </p:pic>
      <p:sp>
        <p:nvSpPr>
          <p:cNvPr id="110" name="CustomShape 1"/>
          <p:cNvSpPr/>
          <p:nvPr/>
        </p:nvSpPr>
        <p:spPr>
          <a:xfrm>
            <a:off x="2880000" y="326520"/>
            <a:ext cx="5903280" cy="82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ahoma"/>
                <a:ea typeface="Tahoma"/>
              </a:rPr>
              <a:t>Спортивные состязания в период зимних каникул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11" name="" descr=""/>
          <p:cNvPicPr/>
          <p:nvPr/>
        </p:nvPicPr>
        <p:blipFill>
          <a:blip r:embed="rId2"/>
          <a:stretch/>
        </p:blipFill>
        <p:spPr>
          <a:xfrm>
            <a:off x="2822040" y="1152000"/>
            <a:ext cx="5385240" cy="5385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Рисунок 5" descr=""/>
          <p:cNvPicPr/>
          <p:nvPr/>
        </p:nvPicPr>
        <p:blipFill>
          <a:blip r:embed="rId1"/>
          <a:stretch/>
        </p:blipFill>
        <p:spPr>
          <a:xfrm>
            <a:off x="0" y="0"/>
            <a:ext cx="9138960" cy="6856920"/>
          </a:xfrm>
          <a:prstGeom prst="rect">
            <a:avLst/>
          </a:prstGeom>
          <a:ln>
            <a:noFill/>
          </a:ln>
        </p:spPr>
      </p:pic>
      <p:pic>
        <p:nvPicPr>
          <p:cNvPr id="113" name="" descr=""/>
          <p:cNvPicPr/>
          <p:nvPr/>
        </p:nvPicPr>
        <p:blipFill>
          <a:blip r:embed="rId2"/>
          <a:stretch/>
        </p:blipFill>
        <p:spPr>
          <a:xfrm>
            <a:off x="2736000" y="432000"/>
            <a:ext cx="5759280" cy="5759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Рисунок 5" descr=""/>
          <p:cNvPicPr/>
          <p:nvPr/>
        </p:nvPicPr>
        <p:blipFill>
          <a:blip r:embed="rId1"/>
          <a:stretch/>
        </p:blipFill>
        <p:spPr>
          <a:xfrm>
            <a:off x="4680" y="0"/>
            <a:ext cx="9138960" cy="6856920"/>
          </a:xfrm>
          <a:prstGeom prst="rect">
            <a:avLst/>
          </a:prstGeom>
          <a:ln>
            <a:noFill/>
          </a:ln>
        </p:spPr>
      </p:pic>
      <p:pic>
        <p:nvPicPr>
          <p:cNvPr id="115" name="" descr=""/>
          <p:cNvPicPr/>
          <p:nvPr/>
        </p:nvPicPr>
        <p:blipFill>
          <a:blip r:embed="rId2"/>
          <a:stretch/>
        </p:blipFill>
        <p:spPr>
          <a:xfrm>
            <a:off x="2880000" y="864000"/>
            <a:ext cx="5580720" cy="5580720"/>
          </a:xfrm>
          <a:prstGeom prst="rect">
            <a:avLst/>
          </a:prstGeom>
          <a:ln>
            <a:noFill/>
          </a:ln>
        </p:spPr>
      </p:pic>
      <p:sp>
        <p:nvSpPr>
          <p:cNvPr id="116" name="CustomShape 1"/>
          <p:cNvSpPr/>
          <p:nvPr/>
        </p:nvSpPr>
        <p:spPr>
          <a:xfrm>
            <a:off x="4104360" y="326520"/>
            <a:ext cx="475128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ahoma"/>
                <a:ea typeface="Tahoma"/>
              </a:rPr>
              <a:t>Сдача норм «ГТО»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Рисунок 5" descr=""/>
          <p:cNvPicPr/>
          <p:nvPr/>
        </p:nvPicPr>
        <p:blipFill>
          <a:blip r:embed="rId1"/>
          <a:stretch/>
        </p:blipFill>
        <p:spPr>
          <a:xfrm>
            <a:off x="0" y="0"/>
            <a:ext cx="9138960" cy="6856920"/>
          </a:xfrm>
          <a:prstGeom prst="rect">
            <a:avLst/>
          </a:prstGeom>
          <a:ln>
            <a:noFill/>
          </a:ln>
        </p:spPr>
      </p:pic>
      <p:pic>
        <p:nvPicPr>
          <p:cNvPr id="118" name="" descr=""/>
          <p:cNvPicPr/>
          <p:nvPr/>
        </p:nvPicPr>
        <p:blipFill>
          <a:blip r:embed="rId2"/>
          <a:stretch/>
        </p:blipFill>
        <p:spPr>
          <a:xfrm>
            <a:off x="2995920" y="1008000"/>
            <a:ext cx="5499360" cy="5499360"/>
          </a:xfrm>
          <a:prstGeom prst="rect">
            <a:avLst/>
          </a:prstGeom>
          <a:ln>
            <a:noFill/>
          </a:ln>
        </p:spPr>
      </p:pic>
      <p:sp>
        <p:nvSpPr>
          <p:cNvPr id="119" name="CustomShape 1"/>
          <p:cNvSpPr/>
          <p:nvPr/>
        </p:nvSpPr>
        <p:spPr>
          <a:xfrm>
            <a:off x="2880000" y="182520"/>
            <a:ext cx="5903280" cy="82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ahoma"/>
                <a:ea typeface="Tahoma"/>
              </a:rPr>
              <a:t>Спортивные состязания в период зимних каникул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Рисунок 5" descr=""/>
          <p:cNvPicPr/>
          <p:nvPr/>
        </p:nvPicPr>
        <p:blipFill>
          <a:blip r:embed="rId1"/>
          <a:stretch/>
        </p:blipFill>
        <p:spPr>
          <a:xfrm>
            <a:off x="0" y="1080"/>
            <a:ext cx="9138960" cy="6856920"/>
          </a:xfrm>
          <a:prstGeom prst="rect">
            <a:avLst/>
          </a:prstGeom>
          <a:ln>
            <a:noFill/>
          </a:ln>
        </p:spPr>
      </p:pic>
      <p:sp>
        <p:nvSpPr>
          <p:cNvPr id="121" name="CustomShape 1"/>
          <p:cNvSpPr/>
          <p:nvPr/>
        </p:nvSpPr>
        <p:spPr>
          <a:xfrm>
            <a:off x="2160000" y="607320"/>
            <a:ext cx="648000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ahoma"/>
                <a:ea typeface="Tahoma"/>
              </a:rPr>
              <a:t>«Пурга 2020». Юноши Стрехнинской школы стали третьими в турнирной таблице первенства по спортивному туризму.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22" name="" descr=""/>
          <p:cNvPicPr/>
          <p:nvPr/>
        </p:nvPicPr>
        <p:blipFill>
          <a:blip r:embed="rId2"/>
          <a:stretch/>
        </p:blipFill>
        <p:spPr>
          <a:xfrm>
            <a:off x="1984320" y="2160000"/>
            <a:ext cx="7015680" cy="3240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Рисунок 5" descr=""/>
          <p:cNvPicPr/>
          <p:nvPr/>
        </p:nvPicPr>
        <p:blipFill>
          <a:blip r:embed="rId1"/>
          <a:stretch/>
        </p:blipFill>
        <p:spPr>
          <a:xfrm>
            <a:off x="4320" y="360"/>
            <a:ext cx="9138960" cy="6856920"/>
          </a:xfrm>
          <a:prstGeom prst="rect">
            <a:avLst/>
          </a:prstGeom>
          <a:ln>
            <a:noFill/>
          </a:ln>
        </p:spPr>
      </p:pic>
      <p:sp>
        <p:nvSpPr>
          <p:cNvPr id="124" name="CustomShape 1"/>
          <p:cNvSpPr/>
          <p:nvPr/>
        </p:nvSpPr>
        <p:spPr>
          <a:xfrm>
            <a:off x="2808720" y="369000"/>
            <a:ext cx="590328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ahoma"/>
                <a:ea typeface="Tahoma"/>
              </a:rPr>
              <a:t>Военно-тактическая игра «Лазертаг». По итогам игры команда Стрехнинской СОШ заняла 1 место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25" name="" descr=""/>
          <p:cNvPicPr/>
          <p:nvPr/>
        </p:nvPicPr>
        <p:blipFill>
          <a:blip r:embed="rId2"/>
          <a:stretch/>
        </p:blipFill>
        <p:spPr>
          <a:xfrm>
            <a:off x="2808000" y="1022040"/>
            <a:ext cx="5457960" cy="5457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Рисунок 5" descr=""/>
          <p:cNvPicPr/>
          <p:nvPr/>
        </p:nvPicPr>
        <p:blipFill>
          <a:blip r:embed="rId1"/>
          <a:stretch/>
        </p:blipFill>
        <p:spPr>
          <a:xfrm>
            <a:off x="0" y="1080"/>
            <a:ext cx="9138960" cy="6856920"/>
          </a:xfrm>
          <a:prstGeom prst="rect">
            <a:avLst/>
          </a:prstGeom>
          <a:ln>
            <a:noFill/>
          </a:ln>
        </p:spPr>
      </p:pic>
      <p:sp>
        <p:nvSpPr>
          <p:cNvPr id="127" name="CustomShape 1"/>
          <p:cNvSpPr/>
          <p:nvPr/>
        </p:nvSpPr>
        <p:spPr>
          <a:xfrm>
            <a:off x="2736720" y="194760"/>
            <a:ext cx="5903280" cy="1461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ahoma"/>
                <a:ea typeface="Tahoma"/>
              </a:rPr>
              <a:t>Ученица 9 «Б» класса Жгунова Александра — победитель </a:t>
            </a:r>
            <a:r>
              <a:rPr b="0" lang="ru-RU" sz="1800" spc="-1" strike="noStrike">
                <a:solidFill>
                  <a:srgbClr val="000000"/>
                </a:solidFill>
                <a:latin typeface="Tahoma"/>
                <a:ea typeface="Tahoma"/>
              </a:rPr>
              <a:t>муниципального этапа олимпиады по ОБЖ представит Ишимский район на областном этапе.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pic>
        <p:nvPicPr>
          <p:cNvPr id="128" name="" descr=""/>
          <p:cNvPicPr/>
          <p:nvPr/>
        </p:nvPicPr>
        <p:blipFill>
          <a:blip r:embed="rId2"/>
          <a:stretch/>
        </p:blipFill>
        <p:spPr>
          <a:xfrm>
            <a:off x="3024000" y="1368000"/>
            <a:ext cx="5169240" cy="5169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5" descr=""/>
          <p:cNvPicPr/>
          <p:nvPr/>
        </p:nvPicPr>
        <p:blipFill>
          <a:blip r:embed="rId1"/>
          <a:stretch/>
        </p:blipFill>
        <p:spPr>
          <a:xfrm>
            <a:off x="0" y="0"/>
            <a:ext cx="9138960" cy="6856920"/>
          </a:xfrm>
          <a:prstGeom prst="rect">
            <a:avLst/>
          </a:prstGeom>
          <a:ln>
            <a:noFill/>
          </a:ln>
        </p:spPr>
      </p:pic>
      <p:sp>
        <p:nvSpPr>
          <p:cNvPr id="130" name="CustomShape 1"/>
          <p:cNvSpPr/>
          <p:nvPr/>
        </p:nvSpPr>
        <p:spPr>
          <a:xfrm>
            <a:off x="2664000" y="320760"/>
            <a:ext cx="7128000" cy="310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ahoma"/>
                <a:ea typeface="Tahoma"/>
              </a:rPr>
              <a:t>По результатам муниципального этапа олимпиады по физической культуре среди школ ишимского района наши учащиеся заняли призовые места: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ahoma"/>
                <a:ea typeface="Tahoma"/>
              </a:rPr>
              <a:t>1 место:Калиева Камила, Лебедева Валерия и </a:t>
            </a:r>
            <a:r>
              <a:rPr b="0" lang="ru-RU" sz="1800" spc="-1" strike="noStrike">
                <a:solidFill>
                  <a:srgbClr val="000000"/>
                </a:solidFill>
                <a:latin typeface="Tahoma"/>
                <a:ea typeface="Tahoma"/>
              </a:rPr>
              <a:t>Мякишев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ahoma"/>
                <a:ea typeface="Tahoma"/>
              </a:rPr>
              <a:t>Никита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ahoma"/>
                <a:ea typeface="Tahoma"/>
              </a:rPr>
              <a:t>2 место: Василюк Юлия, Дюсембаева Эльмира,  Мустафин Дастан и Самсонов Дмитрий. </a:t>
            </a:r>
            <a:r>
              <a:rPr b="0" lang="ru-RU" sz="1800" spc="-1" strike="noStrike">
                <a:solidFill>
                  <a:srgbClr val="000000"/>
                </a:solidFill>
                <a:latin typeface="Tahoma"/>
                <a:ea typeface="Tahoma"/>
              </a:rPr>
              <a:t>Они будут представлять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ahoma"/>
                <a:ea typeface="Tahoma"/>
              </a:rPr>
              <a:t>Ишимский район на областном этапе.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pic>
        <p:nvPicPr>
          <p:cNvPr id="131" name="" descr=""/>
          <p:cNvPicPr/>
          <p:nvPr/>
        </p:nvPicPr>
        <p:blipFill>
          <a:blip r:embed="rId2"/>
          <a:stretch/>
        </p:blipFill>
        <p:spPr>
          <a:xfrm>
            <a:off x="3274560" y="2664000"/>
            <a:ext cx="4645440" cy="3888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Рисунок 5" descr=""/>
          <p:cNvPicPr/>
          <p:nvPr/>
        </p:nvPicPr>
        <p:blipFill>
          <a:blip r:embed="rId1"/>
          <a:stretch/>
        </p:blipFill>
        <p:spPr>
          <a:xfrm>
            <a:off x="5040" y="0"/>
            <a:ext cx="9138960" cy="6856920"/>
          </a:xfrm>
          <a:prstGeom prst="rect">
            <a:avLst/>
          </a:prstGeom>
          <a:ln>
            <a:noFill/>
          </a:ln>
        </p:spPr>
      </p:pic>
      <p:sp>
        <p:nvSpPr>
          <p:cNvPr id="133" name="CustomShape 1"/>
          <p:cNvSpPr/>
          <p:nvPr/>
        </p:nvSpPr>
        <p:spPr>
          <a:xfrm>
            <a:off x="2664000" y="320760"/>
            <a:ext cx="712800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sp>
        <p:nvSpPr>
          <p:cNvPr id="134" name="TextShape 2"/>
          <p:cNvSpPr txBox="1"/>
          <p:nvPr/>
        </p:nvSpPr>
        <p:spPr>
          <a:xfrm>
            <a:off x="2952000" y="373320"/>
            <a:ext cx="5472000" cy="85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ru-RU" sz="1800" spc="-1" strike="noStrike">
                <a:latin typeface="Arial"/>
              </a:rPr>
              <a:t>«Суворовский натиск».По итогам состязаний  СГ ДПВС «Пересвет» Стрехнинской СОШ заняла почетное второе место.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35" name="" descr=""/>
          <p:cNvPicPr/>
          <p:nvPr/>
        </p:nvPicPr>
        <p:blipFill>
          <a:blip r:embed="rId2"/>
          <a:stretch/>
        </p:blipFill>
        <p:spPr>
          <a:xfrm>
            <a:off x="2972880" y="1231560"/>
            <a:ext cx="5077080" cy="5077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5" descr=""/>
          <p:cNvPicPr/>
          <p:nvPr/>
        </p:nvPicPr>
        <p:blipFill>
          <a:blip r:embed="rId1"/>
          <a:stretch/>
        </p:blipFill>
        <p:spPr>
          <a:xfrm>
            <a:off x="0" y="360"/>
            <a:ext cx="9138960" cy="6856920"/>
          </a:xfrm>
          <a:prstGeom prst="rect">
            <a:avLst/>
          </a:prstGeom>
          <a:ln>
            <a:noFill/>
          </a:ln>
        </p:spPr>
      </p:pic>
      <p:sp>
        <p:nvSpPr>
          <p:cNvPr id="79" name="CustomShape 1"/>
          <p:cNvSpPr/>
          <p:nvPr/>
        </p:nvSpPr>
        <p:spPr>
          <a:xfrm>
            <a:off x="3090960" y="88200"/>
            <a:ext cx="519840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457200" indent="-45612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Tahoma"/>
                <a:ea typeface="Tahoma"/>
              </a:rPr>
              <a:t>«Всероссийский день ходьбы»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80" name="" descr=""/>
          <p:cNvPicPr/>
          <p:nvPr/>
        </p:nvPicPr>
        <p:blipFill>
          <a:blip r:embed="rId2"/>
          <a:stretch/>
        </p:blipFill>
        <p:spPr>
          <a:xfrm>
            <a:off x="2736000" y="936000"/>
            <a:ext cx="5615280" cy="5615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Рисунок 5" descr=""/>
          <p:cNvPicPr/>
          <p:nvPr/>
        </p:nvPicPr>
        <p:blipFill>
          <a:blip r:embed="rId1"/>
          <a:stretch/>
        </p:blipFill>
        <p:spPr>
          <a:xfrm>
            <a:off x="5040" y="0"/>
            <a:ext cx="9138960" cy="6856920"/>
          </a:xfrm>
          <a:prstGeom prst="rect">
            <a:avLst/>
          </a:prstGeom>
          <a:ln>
            <a:noFill/>
          </a:ln>
        </p:spPr>
      </p:pic>
      <p:sp>
        <p:nvSpPr>
          <p:cNvPr id="137" name="CustomShape 1"/>
          <p:cNvSpPr/>
          <p:nvPr/>
        </p:nvSpPr>
        <p:spPr>
          <a:xfrm>
            <a:off x="2664000" y="320760"/>
            <a:ext cx="712800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pic>
        <p:nvPicPr>
          <p:cNvPr id="138" name="" descr=""/>
          <p:cNvPicPr/>
          <p:nvPr/>
        </p:nvPicPr>
        <p:blipFill>
          <a:blip r:embed="rId2"/>
          <a:stretch/>
        </p:blipFill>
        <p:spPr>
          <a:xfrm>
            <a:off x="2808000" y="216000"/>
            <a:ext cx="5326200" cy="6294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Рисунок 5" descr=""/>
          <p:cNvPicPr/>
          <p:nvPr/>
        </p:nvPicPr>
        <p:blipFill>
          <a:blip r:embed="rId1"/>
          <a:stretch/>
        </p:blipFill>
        <p:spPr>
          <a:xfrm>
            <a:off x="5040" y="0"/>
            <a:ext cx="9138960" cy="6856920"/>
          </a:xfrm>
          <a:prstGeom prst="rect">
            <a:avLst/>
          </a:prstGeom>
          <a:ln>
            <a:noFill/>
          </a:ln>
        </p:spPr>
      </p:pic>
      <p:sp>
        <p:nvSpPr>
          <p:cNvPr id="140" name="CustomShape 1"/>
          <p:cNvSpPr/>
          <p:nvPr/>
        </p:nvSpPr>
        <p:spPr>
          <a:xfrm>
            <a:off x="2664000" y="320760"/>
            <a:ext cx="712800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pic>
        <p:nvPicPr>
          <p:cNvPr id="141" name="" descr=""/>
          <p:cNvPicPr/>
          <p:nvPr/>
        </p:nvPicPr>
        <p:blipFill>
          <a:blip r:embed="rId2"/>
          <a:stretch/>
        </p:blipFill>
        <p:spPr>
          <a:xfrm>
            <a:off x="3024000" y="72000"/>
            <a:ext cx="4752000" cy="6724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Рисунок 5" descr=""/>
          <p:cNvPicPr/>
          <p:nvPr/>
        </p:nvPicPr>
        <p:blipFill>
          <a:blip r:embed="rId1"/>
          <a:stretch/>
        </p:blipFill>
        <p:spPr>
          <a:xfrm>
            <a:off x="5040" y="0"/>
            <a:ext cx="9138960" cy="6856920"/>
          </a:xfrm>
          <a:prstGeom prst="rect">
            <a:avLst/>
          </a:prstGeom>
          <a:ln>
            <a:noFill/>
          </a:ln>
        </p:spPr>
      </p:pic>
      <p:sp>
        <p:nvSpPr>
          <p:cNvPr id="143" name="CustomShape 1"/>
          <p:cNvSpPr/>
          <p:nvPr/>
        </p:nvSpPr>
        <p:spPr>
          <a:xfrm>
            <a:off x="2664000" y="320760"/>
            <a:ext cx="712800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pic>
        <p:nvPicPr>
          <p:cNvPr id="144" name="" descr=""/>
          <p:cNvPicPr/>
          <p:nvPr/>
        </p:nvPicPr>
        <p:blipFill>
          <a:blip r:embed="rId2"/>
          <a:stretch/>
        </p:blipFill>
        <p:spPr>
          <a:xfrm>
            <a:off x="2214360" y="1182960"/>
            <a:ext cx="6641640" cy="4649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Рисунок 5" descr=""/>
          <p:cNvPicPr/>
          <p:nvPr/>
        </p:nvPicPr>
        <p:blipFill>
          <a:blip r:embed="rId1"/>
          <a:stretch/>
        </p:blipFill>
        <p:spPr>
          <a:xfrm>
            <a:off x="0" y="360"/>
            <a:ext cx="9138960" cy="6856920"/>
          </a:xfrm>
          <a:prstGeom prst="rect">
            <a:avLst/>
          </a:prstGeom>
          <a:ln>
            <a:noFill/>
          </a:ln>
        </p:spPr>
      </p:pic>
      <p:pic>
        <p:nvPicPr>
          <p:cNvPr id="82" name="" descr=""/>
          <p:cNvPicPr/>
          <p:nvPr/>
        </p:nvPicPr>
        <p:blipFill>
          <a:blip r:embed="rId2"/>
          <a:stretch/>
        </p:blipFill>
        <p:spPr>
          <a:xfrm>
            <a:off x="2879640" y="864000"/>
            <a:ext cx="5687280" cy="5687280"/>
          </a:xfrm>
          <a:prstGeom prst="rect">
            <a:avLst/>
          </a:prstGeom>
          <a:ln>
            <a:noFill/>
          </a:ln>
        </p:spPr>
      </p:pic>
      <p:sp>
        <p:nvSpPr>
          <p:cNvPr id="83" name="CustomShape 1"/>
          <p:cNvSpPr/>
          <p:nvPr/>
        </p:nvSpPr>
        <p:spPr>
          <a:xfrm>
            <a:off x="3672000" y="432000"/>
            <a:ext cx="447480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ahoma"/>
                <a:ea typeface="Tahoma"/>
              </a:rPr>
              <a:t>Урок-экскурсия по биологии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Рисунок 5" descr=""/>
          <p:cNvPicPr/>
          <p:nvPr/>
        </p:nvPicPr>
        <p:blipFill>
          <a:blip r:embed="rId1"/>
          <a:stretch/>
        </p:blipFill>
        <p:spPr>
          <a:xfrm>
            <a:off x="0" y="360"/>
            <a:ext cx="9138960" cy="6856920"/>
          </a:xfrm>
          <a:prstGeom prst="rect">
            <a:avLst/>
          </a:prstGeom>
          <a:ln>
            <a:noFill/>
          </a:ln>
        </p:spPr>
      </p:pic>
      <p:sp>
        <p:nvSpPr>
          <p:cNvPr id="85" name="CustomShape 1"/>
          <p:cNvSpPr/>
          <p:nvPr/>
        </p:nvSpPr>
        <p:spPr>
          <a:xfrm>
            <a:off x="2664000" y="88200"/>
            <a:ext cx="6263280" cy="118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457200" indent="-45612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Tahoma"/>
                <a:ea typeface="Tahoma"/>
              </a:rPr>
              <a:t>Урок английсского языка на свежем воздухе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86" name="Рисунок 5" descr=""/>
          <p:cNvPicPr/>
          <p:nvPr/>
        </p:nvPicPr>
        <p:blipFill>
          <a:blip r:embed="rId2"/>
          <a:stretch/>
        </p:blipFill>
        <p:spPr>
          <a:xfrm>
            <a:off x="0" y="720"/>
            <a:ext cx="9138960" cy="6856920"/>
          </a:xfrm>
          <a:prstGeom prst="rect">
            <a:avLst/>
          </a:prstGeom>
          <a:ln>
            <a:noFill/>
          </a:ln>
        </p:spPr>
      </p:pic>
      <p:pic>
        <p:nvPicPr>
          <p:cNvPr id="87" name="" descr=""/>
          <p:cNvPicPr/>
          <p:nvPr/>
        </p:nvPicPr>
        <p:blipFill>
          <a:blip r:embed="rId3"/>
          <a:stretch/>
        </p:blipFill>
        <p:spPr>
          <a:xfrm>
            <a:off x="2790360" y="702360"/>
            <a:ext cx="5992920" cy="5992920"/>
          </a:xfrm>
          <a:prstGeom prst="rect">
            <a:avLst/>
          </a:prstGeom>
          <a:ln>
            <a:noFill/>
          </a:ln>
        </p:spPr>
      </p:pic>
      <p:sp>
        <p:nvSpPr>
          <p:cNvPr id="88" name="CustomShape 2"/>
          <p:cNvSpPr/>
          <p:nvPr/>
        </p:nvSpPr>
        <p:spPr>
          <a:xfrm>
            <a:off x="2448000" y="189720"/>
            <a:ext cx="655128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ahoma"/>
                <a:ea typeface="Tahoma"/>
              </a:rPr>
              <a:t>Уроки английского языка на свежем воздухе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Рисунок 5" descr=""/>
          <p:cNvPicPr/>
          <p:nvPr/>
        </p:nvPicPr>
        <p:blipFill>
          <a:blip r:embed="rId1"/>
          <a:stretch/>
        </p:blipFill>
        <p:spPr>
          <a:xfrm>
            <a:off x="0" y="360"/>
            <a:ext cx="9138960" cy="6856920"/>
          </a:xfrm>
          <a:prstGeom prst="rect">
            <a:avLst/>
          </a:prstGeom>
          <a:ln>
            <a:noFill/>
          </a:ln>
        </p:spPr>
      </p:pic>
      <p:sp>
        <p:nvSpPr>
          <p:cNvPr id="90" name="CustomShape 1"/>
          <p:cNvSpPr/>
          <p:nvPr/>
        </p:nvSpPr>
        <p:spPr>
          <a:xfrm>
            <a:off x="2664000" y="88200"/>
            <a:ext cx="6263280" cy="118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457200" indent="-45612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Tahoma"/>
                <a:ea typeface="Tahoma"/>
              </a:rPr>
              <a:t>Урок английсского языка на свежем воздухе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91" name="Рисунок 5" descr=""/>
          <p:cNvPicPr/>
          <p:nvPr/>
        </p:nvPicPr>
        <p:blipFill>
          <a:blip r:embed="rId2"/>
          <a:stretch/>
        </p:blipFill>
        <p:spPr>
          <a:xfrm>
            <a:off x="0" y="720"/>
            <a:ext cx="9138960" cy="6856920"/>
          </a:xfrm>
          <a:prstGeom prst="rect">
            <a:avLst/>
          </a:prstGeom>
          <a:ln>
            <a:noFill/>
          </a:ln>
        </p:spPr>
      </p:pic>
      <p:sp>
        <p:nvSpPr>
          <p:cNvPr id="92" name="CustomShape 2"/>
          <p:cNvSpPr/>
          <p:nvPr/>
        </p:nvSpPr>
        <p:spPr>
          <a:xfrm>
            <a:off x="4032000" y="254520"/>
            <a:ext cx="316728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ahoma"/>
                <a:ea typeface="Tahoma"/>
              </a:rPr>
              <a:t>Уроки физкультуры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93" name="" descr=""/>
          <p:cNvPicPr/>
          <p:nvPr/>
        </p:nvPicPr>
        <p:blipFill>
          <a:blip r:embed="rId3"/>
          <a:stretch/>
        </p:blipFill>
        <p:spPr>
          <a:xfrm>
            <a:off x="2736000" y="774360"/>
            <a:ext cx="5704920" cy="5704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Рисунок 5" descr=""/>
          <p:cNvPicPr/>
          <p:nvPr/>
        </p:nvPicPr>
        <p:blipFill>
          <a:blip r:embed="rId1"/>
          <a:stretch/>
        </p:blipFill>
        <p:spPr>
          <a:xfrm>
            <a:off x="0" y="360"/>
            <a:ext cx="9138960" cy="6856920"/>
          </a:xfrm>
          <a:prstGeom prst="rect">
            <a:avLst/>
          </a:prstGeom>
          <a:ln>
            <a:noFill/>
          </a:ln>
        </p:spPr>
      </p:pic>
      <p:pic>
        <p:nvPicPr>
          <p:cNvPr id="95" name="" descr=""/>
          <p:cNvPicPr/>
          <p:nvPr/>
        </p:nvPicPr>
        <p:blipFill>
          <a:blip r:embed="rId2"/>
          <a:stretch/>
        </p:blipFill>
        <p:spPr>
          <a:xfrm>
            <a:off x="2774160" y="693360"/>
            <a:ext cx="5785920" cy="5785920"/>
          </a:xfrm>
          <a:prstGeom prst="rect">
            <a:avLst/>
          </a:prstGeom>
          <a:ln>
            <a:noFill/>
          </a:ln>
        </p:spPr>
      </p:pic>
      <p:sp>
        <p:nvSpPr>
          <p:cNvPr id="96" name="CustomShape 1"/>
          <p:cNvSpPr/>
          <p:nvPr/>
        </p:nvSpPr>
        <p:spPr>
          <a:xfrm>
            <a:off x="3372480" y="216000"/>
            <a:ext cx="533880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ahoma"/>
                <a:ea typeface="Tahoma"/>
              </a:rPr>
              <a:t>Занятие по настольному теннису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Рисунок 5" descr=""/>
          <p:cNvPicPr/>
          <p:nvPr/>
        </p:nvPicPr>
        <p:blipFill>
          <a:blip r:embed="rId1"/>
          <a:stretch/>
        </p:blipFill>
        <p:spPr>
          <a:xfrm>
            <a:off x="0" y="360"/>
            <a:ext cx="9138960" cy="6856920"/>
          </a:xfrm>
          <a:prstGeom prst="rect">
            <a:avLst/>
          </a:prstGeom>
          <a:ln>
            <a:noFill/>
          </a:ln>
        </p:spPr>
      </p:pic>
      <p:sp>
        <p:nvSpPr>
          <p:cNvPr id="98" name="CustomShape 1"/>
          <p:cNvSpPr/>
          <p:nvPr/>
        </p:nvSpPr>
        <p:spPr>
          <a:xfrm>
            <a:off x="4032000" y="254880"/>
            <a:ext cx="316728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ahoma"/>
                <a:ea typeface="Tahoma"/>
              </a:rPr>
              <a:t>Уроки физкультуры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99" name="" descr=""/>
          <p:cNvPicPr/>
          <p:nvPr/>
        </p:nvPicPr>
        <p:blipFill>
          <a:blip r:embed="rId2"/>
          <a:stretch/>
        </p:blipFill>
        <p:spPr>
          <a:xfrm>
            <a:off x="2750040" y="792000"/>
            <a:ext cx="5601240" cy="5601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Рисунок 5" descr=""/>
          <p:cNvPicPr/>
          <p:nvPr/>
        </p:nvPicPr>
        <p:blipFill>
          <a:blip r:embed="rId1"/>
          <a:stretch/>
        </p:blipFill>
        <p:spPr>
          <a:xfrm>
            <a:off x="0" y="360"/>
            <a:ext cx="9138960" cy="6856920"/>
          </a:xfrm>
          <a:prstGeom prst="rect">
            <a:avLst/>
          </a:prstGeom>
          <a:ln>
            <a:noFill/>
          </a:ln>
        </p:spPr>
      </p:pic>
      <p:sp>
        <p:nvSpPr>
          <p:cNvPr id="101" name="CustomShape 1"/>
          <p:cNvSpPr/>
          <p:nvPr/>
        </p:nvSpPr>
        <p:spPr>
          <a:xfrm>
            <a:off x="2371680" y="462960"/>
            <a:ext cx="676728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ahoma"/>
                <a:ea typeface="Tahoma"/>
              </a:rPr>
              <a:t>Отдых детей и родителей на свежем воздухе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02" name="" descr=""/>
          <p:cNvPicPr/>
          <p:nvPr/>
        </p:nvPicPr>
        <p:blipFill>
          <a:blip r:embed="rId2"/>
          <a:stretch/>
        </p:blipFill>
        <p:spPr>
          <a:xfrm>
            <a:off x="3038040" y="1008000"/>
            <a:ext cx="5457240" cy="5457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Рисунок 5" descr=""/>
          <p:cNvPicPr/>
          <p:nvPr/>
        </p:nvPicPr>
        <p:blipFill>
          <a:blip r:embed="rId1"/>
          <a:stretch/>
        </p:blipFill>
        <p:spPr>
          <a:xfrm>
            <a:off x="0" y="0"/>
            <a:ext cx="9138960" cy="6856920"/>
          </a:xfrm>
          <a:prstGeom prst="rect">
            <a:avLst/>
          </a:prstGeom>
          <a:ln>
            <a:noFill/>
          </a:ln>
        </p:spPr>
      </p:pic>
      <p:sp>
        <p:nvSpPr>
          <p:cNvPr id="104" name="CustomShape 1"/>
          <p:cNvSpPr/>
          <p:nvPr/>
        </p:nvSpPr>
        <p:spPr>
          <a:xfrm>
            <a:off x="3672000" y="432000"/>
            <a:ext cx="590328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ahoma"/>
                <a:ea typeface="Tahoma"/>
              </a:rPr>
              <a:t>Зимняя игра «Зарница»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05" name="" descr=""/>
          <p:cNvPicPr/>
          <p:nvPr/>
        </p:nvPicPr>
        <p:blipFill>
          <a:blip r:embed="rId2"/>
          <a:stretch/>
        </p:blipFill>
        <p:spPr>
          <a:xfrm>
            <a:off x="2664000" y="936000"/>
            <a:ext cx="5471640" cy="5471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399</TotalTime>
  <Application>LibreOffice/6.3.0.4$Windows_X86_64 LibreOffice_project/057fc023c990d676a43019934386b85b21a9ee99</Application>
  <Company>SPecialiST RePack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2013-11-19T05:52:05Z</dcterms:created>
  <dc:creator>Михаил Горяйнов</dc:creator>
  <dc:description/>
  <dc:language>ru-RU</dc:language>
  <cp:lastModifiedBy/>
  <dcterms:modified xsi:type="dcterms:W3CDTF">2021-01-14T13:21:20Z</dcterms:modified>
  <cp:revision>48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ompany">
    <vt:lpwstr>SPecialiST RePack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Экран (4:3)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3</vt:i4>
  </property>
</Properties>
</file>