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069-CEDE-4761-9D11-3896D312F68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4540-1C42-470F-B225-42B2BF9A4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069-CEDE-4761-9D11-3896D312F68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4540-1C42-470F-B225-42B2BF9A4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069-CEDE-4761-9D11-3896D312F68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4540-1C42-470F-B225-42B2BF9A4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069-CEDE-4761-9D11-3896D312F68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4540-1C42-470F-B225-42B2BF9A4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069-CEDE-4761-9D11-3896D312F68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4540-1C42-470F-B225-42B2BF9A4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069-CEDE-4761-9D11-3896D312F68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4540-1C42-470F-B225-42B2BF9A4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069-CEDE-4761-9D11-3896D312F68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4540-1C42-470F-B225-42B2BF9A4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069-CEDE-4761-9D11-3896D312F68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64540-1C42-470F-B225-42B2BF9A4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069-CEDE-4761-9D11-3896D312F68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4540-1C42-470F-B225-42B2BF9A4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069-CEDE-4761-9D11-3896D312F68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2C64540-1C42-470F-B225-42B2BF9A4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46E1069-CEDE-4761-9D11-3896D312F68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4540-1C42-470F-B225-42B2BF9A4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46E1069-CEDE-4761-9D11-3896D312F68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2C64540-1C42-470F-B225-42B2BF9A4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268760"/>
            <a:ext cx="6480048" cy="2301240"/>
          </a:xfrm>
        </p:spPr>
        <p:txBody>
          <a:bodyPr/>
          <a:lstStyle/>
          <a:p>
            <a:r>
              <a:rPr lang="ru-RU" dirty="0" smtClean="0"/>
              <a:t>Альтернативная гражданская служба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756592" y="3933056"/>
            <a:ext cx="7704856" cy="2736304"/>
          </a:xfrm>
        </p:spPr>
        <p:txBody>
          <a:bodyPr>
            <a:normAutofit/>
          </a:bodyPr>
          <a:lstStyle/>
          <a:p>
            <a:r>
              <a:rPr lang="ru-RU" dirty="0" smtClean="0"/>
              <a:t>Автор презентации: Редькин Семён</a:t>
            </a:r>
          </a:p>
          <a:p>
            <a:r>
              <a:rPr lang="ru-RU" dirty="0" smtClean="0"/>
              <a:t>МАОУ «</a:t>
            </a:r>
            <a:r>
              <a:rPr lang="ru-RU" dirty="0" err="1" smtClean="0"/>
              <a:t>Бизинская</a:t>
            </a:r>
            <a:r>
              <a:rPr lang="ru-RU" dirty="0" smtClean="0"/>
              <a:t> СОШ»</a:t>
            </a:r>
          </a:p>
          <a:p>
            <a:r>
              <a:rPr lang="ru-RU" dirty="0" smtClean="0"/>
              <a:t>Учитель: </a:t>
            </a:r>
            <a:r>
              <a:rPr lang="ru-RU" dirty="0" err="1" smtClean="0"/>
              <a:t>Бобова</a:t>
            </a:r>
            <a:r>
              <a:rPr lang="ru-RU" dirty="0" smtClean="0"/>
              <a:t> М. В.</a:t>
            </a:r>
          </a:p>
          <a:p>
            <a:r>
              <a:rPr lang="ru-RU" dirty="0" smtClean="0"/>
              <a:t>Предмет: ОБЖ</a:t>
            </a:r>
          </a:p>
          <a:p>
            <a:r>
              <a:rPr lang="ru-RU" dirty="0" smtClean="0"/>
              <a:t>2015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034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АГР- это</a:t>
            </a:r>
            <a:r>
              <a:rPr lang="ru-RU" dirty="0"/>
              <a:t> особый вид трудовой деятельности в интересах общества и государства, осуществляемой гражданами взамен военной службы по призыву.</a:t>
            </a:r>
          </a:p>
          <a:p>
            <a:r>
              <a:rPr lang="ru-RU" dirty="0"/>
              <a:t>        Трудовая деятельность граждан, проходящих альтернативную гражданскую службу, регулируется Трудовым кодексом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2315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404664"/>
            <a:ext cx="5040560" cy="604867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В соответствии с Конституцией граждане Российской Федерации взамен военной гражданской службы по призыву могут проходить альтернативную гражданскую службу, общие положения которой определены Федеральным законом “Об альтернативной гражданской службе” от 25 июля 2002 г. № 113-Ф3.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44237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17854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636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Гражданин имеет право на замену военной службы по призыву альтернативной гражданской службы: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32037"/>
            <a:ext cx="7467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1)если убеждения противоречат несение военной службы</a:t>
            </a:r>
          </a:p>
          <a:p>
            <a:r>
              <a:rPr lang="ru-RU" dirty="0" smtClean="0"/>
              <a:t>2)если вероисповедание противоречит несение военной службы</a:t>
            </a:r>
          </a:p>
          <a:p>
            <a:r>
              <a:rPr lang="ru-RU" dirty="0"/>
              <a:t>3) если принадлежит к коренному малочисленному народу, ведущему традиционный образ жизни, осуществляющий традиционное хозяйствование и занимающийся традиционными промыслами.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578484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Условия направления гражданина на АГС: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50691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1)мужской </a:t>
            </a:r>
            <a:r>
              <a:rPr lang="ru-RU" dirty="0"/>
              <a:t>пола в возрасте от 18 до 27 лет;</a:t>
            </a:r>
          </a:p>
          <a:p>
            <a:r>
              <a:rPr lang="ru-RU" dirty="0" smtClean="0"/>
              <a:t>2)не </a:t>
            </a:r>
            <a:r>
              <a:rPr lang="ru-RU" dirty="0"/>
              <a:t>пребывает в запасе;</a:t>
            </a:r>
          </a:p>
          <a:p>
            <a:r>
              <a:rPr lang="ru-RU" dirty="0" smtClean="0"/>
              <a:t>3)имеет </a:t>
            </a:r>
            <a:r>
              <a:rPr lang="ru-RU" dirty="0"/>
              <a:t>право на замену военной службы по призыву альтернативной гражданской службой;</a:t>
            </a:r>
          </a:p>
          <a:p>
            <a:r>
              <a:rPr lang="ru-RU" dirty="0" smtClean="0"/>
              <a:t>4)лично </a:t>
            </a:r>
            <a:r>
              <a:rPr lang="ru-RU" dirty="0"/>
              <a:t>подал заявление в военный комиссариат о желании заменить военную службу по призыву альтернативной гражданской службой и в отношении которого принято соответствующее решение.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413077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83152" cy="936104"/>
          </a:xfrm>
        </p:spPr>
        <p:txBody>
          <a:bodyPr>
            <a:no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800" dirty="0"/>
              <a:t>Схема направления граждан на альтернативную гражданскую службу выглядит следующим образом: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• Граждане подают заявление о замене военной службы по призыву на АГС в военный комиссариат, решение по заявлению принимается призывной комиссией;</a:t>
            </a:r>
            <a:br>
              <a:rPr lang="ru-RU" dirty="0"/>
            </a:br>
            <a:r>
              <a:rPr lang="ru-RU" dirty="0"/>
              <a:t>• К месту прохождения АГС гражданина направляет военный комиссар в соответствии с планом направления, утвержденном Федеральной службой по труду и занятости;</a:t>
            </a:r>
            <a:br>
              <a:rPr lang="ru-RU" dirty="0"/>
            </a:br>
            <a:r>
              <a:rPr lang="ru-RU" dirty="0"/>
              <a:t>• Граждане, избравшие АГС, могут быть заняты только на тех должностях и только в тех организациях, которые содержатся в официальном перечне, ежегодно утверждаемом </a:t>
            </a:r>
            <a:r>
              <a:rPr lang="ru-RU" dirty="0" err="1"/>
              <a:t>Минздравсоцразвития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• Трудовая деятельность граждан, проходящих альтернативную гражданскую службу, регулируется Трудовым кодексом РФ.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71916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Сроки прохождения альтернативной службы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Время </a:t>
            </a:r>
            <a:r>
              <a:rPr lang="ru-RU" dirty="0"/>
              <a:t>прохождения альтернативной службы зависит от того, где гражданин ее проходит. Этот срок составляет:</a:t>
            </a:r>
          </a:p>
          <a:p>
            <a:r>
              <a:rPr lang="ru-RU" dirty="0"/>
              <a:t>21 месяц – в организациях, подведомственных федеральным органам исполнительной власти или органам исполнительной власти субъектов РФ</a:t>
            </a:r>
          </a:p>
          <a:p>
            <a:r>
              <a:rPr lang="ru-RU" dirty="0"/>
              <a:t>18 месяцев – в организациях Вооруженных сил РФ, других войск, воинских формирований и органов.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308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Источник: </a:t>
            </a:r>
          </a:p>
          <a:p>
            <a:r>
              <a:rPr lang="en-US" sz="4000" dirty="0" smtClean="0"/>
              <a:t>http//:volna.org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02607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xmlns="" val="423905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</TotalTime>
  <Words>235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Альтернативная гражданская служба</vt:lpstr>
      <vt:lpstr>Определение</vt:lpstr>
      <vt:lpstr>   </vt:lpstr>
      <vt:lpstr>Гражданин имеет право на замену военной службы по призыву альтернативной гражданской службы:</vt:lpstr>
      <vt:lpstr>Условия направления гражданина на АГС:</vt:lpstr>
      <vt:lpstr> Схема направления граждан на альтернативную гражданскую службу выглядит следующим образом: </vt:lpstr>
      <vt:lpstr>Сроки прохождения альтернативной службы </vt:lpstr>
      <vt:lpstr> 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Альтернативная гражданская служба</dc:title>
  <dc:creator>настя</dc:creator>
  <cp:lastModifiedBy>Admin</cp:lastModifiedBy>
  <cp:revision>6</cp:revision>
  <dcterms:created xsi:type="dcterms:W3CDTF">2015-05-20T16:44:08Z</dcterms:created>
  <dcterms:modified xsi:type="dcterms:W3CDTF">2015-05-21T14:21:13Z</dcterms:modified>
</cp:coreProperties>
</file>