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69" r:id="rId5"/>
    <p:sldId id="273" r:id="rId6"/>
    <p:sldId id="261" r:id="rId7"/>
    <p:sldId id="262" r:id="rId8"/>
    <p:sldId id="263" r:id="rId9"/>
    <p:sldId id="264" r:id="rId10"/>
    <p:sldId id="268" r:id="rId11"/>
    <p:sldId id="276" r:id="rId12"/>
    <p:sldId id="274" r:id="rId13"/>
    <p:sldId id="27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9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5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3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1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0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2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0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D6DD-97E9-4B49-AF51-7C8D892733A8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40759-7225-49B3-BDFC-2916C2FB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5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8" y="361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английского языка 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4 </a:t>
            </a:r>
            <a:r>
              <a:rPr lang="ru-RU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Покупка одежды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791903"/>
            <a:ext cx="552636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endParaRPr lang="en-US" sz="2400" kern="0" dirty="0">
              <a:solidFill>
                <a:srgbClr val="FFFF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endParaRPr lang="en-US" sz="2400" kern="0" dirty="0">
              <a:solidFill>
                <a:srgbClr val="FFFF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Щеберева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Ирина Александровна,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учитель МАОУ «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Бизинская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СОШ»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70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552" y="476673"/>
            <a:ext cx="98426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      Let’s do our exercises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pic>
        <p:nvPicPr>
          <p:cNvPr id="13316" name="Picture 6" descr="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24" y="1268760"/>
            <a:ext cx="6480002" cy="492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802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52736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F0000"/>
                </a:solidFill>
                <a:latin typeface="Comic Sans MS" pitchFamily="66" charset="0"/>
              </a:rPr>
              <a:t>Ex.6 page </a:t>
            </a:r>
            <a:r>
              <a:rPr lang="en-US" sz="4000" b="1" kern="0" dirty="0" smtClean="0">
                <a:solidFill>
                  <a:srgbClr val="FF0000"/>
                </a:solidFill>
                <a:latin typeface="Comic Sans MS" pitchFamily="66" charset="0"/>
              </a:rPr>
              <a:t>87</a:t>
            </a:r>
          </a:p>
          <a:p>
            <a:endParaRPr lang="en-US" sz="4000" b="1" kern="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</a:rPr>
              <a:t>- Make up a dialogue “In the shop”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802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52736"/>
            <a:ext cx="4863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6672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kern="0" dirty="0" smtClean="0">
                <a:solidFill>
                  <a:srgbClr val="FF0000"/>
                </a:solidFill>
                <a:latin typeface="Comic Sans MS" pitchFamily="66" charset="0"/>
              </a:rPr>
              <a:t>         Рефлексия</a:t>
            </a:r>
          </a:p>
          <a:p>
            <a:pPr lvl="0"/>
            <a:r>
              <a:rPr lang="ru-RU" sz="4000" b="1" kern="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4000" b="1" kern="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0"/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</a:rPr>
              <a:t>Now I know…</a:t>
            </a:r>
          </a:p>
          <a:p>
            <a:pPr lvl="0"/>
            <a:endParaRPr lang="en-US" sz="4000" b="1" kern="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0"/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</a:rPr>
              <a:t>Now I can…</a:t>
            </a:r>
          </a:p>
          <a:p>
            <a:pPr lvl="0"/>
            <a:endParaRPr lang="en-US" sz="4000" b="1" kern="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0"/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</a:rPr>
              <a:t>I don’t know…</a:t>
            </a:r>
          </a:p>
          <a:p>
            <a:pPr lvl="0"/>
            <a:endParaRPr lang="en-US" sz="4000" b="1" kern="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0"/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</a:rPr>
              <a:t>I can’t…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802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52736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 smtClean="0">
                <a:solidFill>
                  <a:srgbClr val="FF0000"/>
                </a:solidFill>
                <a:latin typeface="Comic Sans MS" pitchFamily="66" charset="0"/>
              </a:rPr>
              <a:t>     Homework</a:t>
            </a:r>
          </a:p>
          <a:p>
            <a:endParaRPr lang="en-US" sz="4000" b="1" kern="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</a:rPr>
              <a:t>  Ex.2 page 96 /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075056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Ex.1 page 96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8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7"/>
            <a:ext cx="842493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FFFF00"/>
                </a:solidFill>
                <a:latin typeface="Comic Sans MS" pitchFamily="66" charset="0"/>
              </a:rPr>
              <a:t>Thank you for </a:t>
            </a:r>
            <a:r>
              <a:rPr lang="en-US" sz="7200" b="1" dirty="0" smtClean="0">
                <a:solidFill>
                  <a:srgbClr val="FFFF00"/>
                </a:solidFill>
                <a:latin typeface="Comic Sans MS" pitchFamily="66" charset="0"/>
              </a:rPr>
              <a:t>your work!</a:t>
            </a:r>
            <a:endParaRPr lang="en-US" sz="72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7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Comic Sans MS" pitchFamily="66" charset="0"/>
              </a:rPr>
              <a:t>Good </a:t>
            </a:r>
            <a:r>
              <a:rPr lang="en-US" sz="7200" b="1" dirty="0">
                <a:solidFill>
                  <a:srgbClr val="FF0000"/>
                </a:solidFill>
                <a:latin typeface="Comic Sans MS" pitchFamily="66" charset="0"/>
              </a:rPr>
              <a:t>bye!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592935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88"/>
            <a:ext cx="8186766" cy="464347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47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8" y="361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276872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SHOPING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CLOTHES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8" y="361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32856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-341264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нашего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новыми </a:t>
            </a:r>
            <a:r>
              <a:rPr lang="ru-RU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словами обозначающими </a:t>
            </a:r>
            <a:r>
              <a:rPr lang="ru-RU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«одежду» и научиться вести диалог между покупателем и продавцом в магазине</a:t>
            </a: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9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7" y="-5080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865768"/>
            <a:ext cx="8208913" cy="49714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5151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Comic Sans MS" pitchFamily="66" charset="0"/>
              </a:rPr>
              <a:t>     </a:t>
            </a:r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</a:rPr>
              <a:t>Ex.1 </a:t>
            </a:r>
            <a:r>
              <a:rPr lang="en-US" sz="4000" b="1" kern="0" dirty="0">
                <a:solidFill>
                  <a:srgbClr val="FFFF00"/>
                </a:solidFill>
                <a:latin typeface="Comic Sans MS" pitchFamily="66" charset="0"/>
              </a:rPr>
              <a:t>page 85</a:t>
            </a:r>
            <a:endParaRPr lang="ru-RU" kern="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20840"/>
            <a:ext cx="8496944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Comic Sans MS" pitchFamily="66" charset="0"/>
              </a:rPr>
              <a:t>Example:</a:t>
            </a:r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She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has got a scarf in 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the shop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7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ru-RU" b="1" dirty="0" smtClean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20840"/>
            <a:ext cx="792088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en-US" sz="5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r>
              <a:rPr lang="en-US" sz="5400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sz="5400" b="1" dirty="0" smtClean="0">
                <a:solidFill>
                  <a:srgbClr val="FFFF00"/>
                </a:solidFill>
                <a:latin typeface="Comic Sans MS" pitchFamily="66" charset="0"/>
              </a:rPr>
              <a:t>Alice would like to buy ...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48681"/>
            <a:ext cx="6030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     </a:t>
            </a:r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</a:rPr>
              <a:t>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x.4 page 85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36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1142984"/>
            <a:ext cx="835824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4000" b="1" kern="0" dirty="0" smtClean="0">
                <a:solidFill>
                  <a:srgbClr val="FFFF00"/>
                </a:solidFill>
                <a:latin typeface="Comic Sans MS" pitchFamily="66" charset="0"/>
              </a:rPr>
              <a:t>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x.5 page 85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919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5"/>
            <a:ext cx="93154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8681"/>
            <a:ext cx="89919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to suit anybody 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–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подходить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кому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то </a:t>
            </a: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size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 –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размер</a:t>
            </a: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pound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 –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фунт</a:t>
            </a: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to show 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–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показать</a:t>
            </a: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ow much is it? 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–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сколько стоит?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Can I help you?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могу я вам помочь?</a:t>
            </a:r>
            <a:endParaRPr lang="ru-RU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0" hangingPunct="0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Here you are.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вот возьмите</a:t>
            </a:r>
            <a:endParaRPr lang="ru-RU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0" hangingPunct="0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Anything else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? 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что-нибудь еще? </a:t>
            </a:r>
            <a:endParaRPr lang="ru-RU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0" hangingPunct="0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 would like to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..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я бы хотел</a:t>
            </a:r>
            <a:endParaRPr lang="ru-RU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sz="32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201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25</cp:revision>
  <dcterms:created xsi:type="dcterms:W3CDTF">2016-02-18T08:47:56Z</dcterms:created>
  <dcterms:modified xsi:type="dcterms:W3CDTF">2016-02-18T10:58:46Z</dcterms:modified>
</cp:coreProperties>
</file>