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8" r:id="rId10"/>
    <p:sldId id="270" r:id="rId11"/>
    <p:sldId id="265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CB58-0E79-40B4-9C24-603CEE315631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F4FD-350B-43D6-9937-1253AFC4C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CB58-0E79-40B4-9C24-603CEE315631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F4FD-350B-43D6-9937-1253AFC4C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CB58-0E79-40B4-9C24-603CEE315631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F4FD-350B-43D6-9937-1253AFC4C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CB58-0E79-40B4-9C24-603CEE315631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F4FD-350B-43D6-9937-1253AFC4C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CB58-0E79-40B4-9C24-603CEE315631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F4FD-350B-43D6-9937-1253AFC4C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CB58-0E79-40B4-9C24-603CEE315631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F4FD-350B-43D6-9937-1253AFC4C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CB58-0E79-40B4-9C24-603CEE315631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F4FD-350B-43D6-9937-1253AFC4C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CB58-0E79-40B4-9C24-603CEE315631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F4FD-350B-43D6-9937-1253AFC4C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CB58-0E79-40B4-9C24-603CEE315631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F4FD-350B-43D6-9937-1253AFC4C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CB58-0E79-40B4-9C24-603CEE315631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F4FD-350B-43D6-9937-1253AFC4C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CB58-0E79-40B4-9C24-603CEE315631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F4FD-350B-43D6-9937-1253AFC4C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ECB58-0E79-40B4-9C24-603CEE315631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3F4FD-350B-43D6-9937-1253AFC4C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>Интегрированный урок </a:t>
            </a: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>физической культуры </a:t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>с </a:t>
            </a:r>
            <a:r>
              <a:rPr lang="ru-RU" sz="4800" dirty="0" smtClean="0">
                <a:solidFill>
                  <a:schemeClr val="bg1"/>
                </a:solidFill>
              </a:rPr>
              <a:t>биологией</a:t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Составитель: Бессонова Н.А.</a:t>
            </a:r>
            <a:br>
              <a:rPr lang="ru-RU" sz="1400" dirty="0" smtClean="0">
                <a:solidFill>
                  <a:schemeClr val="bg1"/>
                </a:solidFill>
                <a:latin typeface="+mn-lt"/>
              </a:rPr>
            </a:b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Южакова Е.Г.</a:t>
            </a: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Rectangle 3"/>
          <p:cNvSpPr txBox="1">
            <a:spLocks noRot="1" noChangeArrowheads="1"/>
          </p:cNvSpPr>
          <p:nvPr/>
        </p:nvSpPr>
        <p:spPr>
          <a:xfrm>
            <a:off x="467544" y="1052736"/>
            <a:ext cx="8424862" cy="587375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323850" y="260350"/>
            <a:ext cx="8385175" cy="6477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4000" b="1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              Инфаркт – это заболевание, связанное с повреждением миокарда. 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От инфарктов сейчас стали страдать и люди 30 – 40 лет.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://aritmiya.lechenie-gipertoniya.ru/wp-content/uploads/2018/05/skolko-zhivut-posle-infarkta_6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1283"/>
            <a:ext cx="7272808" cy="4586718"/>
          </a:xfrm>
          <a:prstGeom prst="rect">
            <a:avLst/>
          </a:prstGeom>
          <a:noFill/>
        </p:spPr>
      </p:pic>
    </p:spTree>
  </p:cSld>
  <p:clrMapOvr>
    <a:masterClrMapping/>
  </p:clrMapOvr>
  <p:transition advTm="482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2050" name="Picture 2" descr="http://900igr.net/up/datas/213540/011.jpg"/>
          <p:cNvPicPr>
            <a:picLocks noChangeAspect="1" noChangeArrowheads="1"/>
          </p:cNvPicPr>
          <p:nvPr/>
        </p:nvPicPr>
        <p:blipFill>
          <a:blip r:embed="rId3" cstate="print"/>
          <a:srcRect b="1222"/>
          <a:stretch>
            <a:fillRect/>
          </a:stretch>
        </p:blipFill>
        <p:spPr bwMode="auto">
          <a:xfrm>
            <a:off x="44343" y="0"/>
            <a:ext cx="909965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590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333375"/>
            <a:ext cx="7342014" cy="12715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2276872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1772816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Спасибо за урок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0" name="Picture 2" descr="http://www.sportclub.sch901.edusite.ru/images/jolift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0"/>
            <a:ext cx="1731094" cy="173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5328592"/>
          </a:xfrm>
        </p:spPr>
        <p:txBody>
          <a:bodyPr>
            <a:normAutofit/>
          </a:bodyPr>
          <a:lstStyle/>
          <a:p>
            <a:pPr lvl="0"/>
            <a:r>
              <a:rPr lang="ru-RU" sz="2800" b="1" i="1" dirty="0" smtClean="0">
                <a:solidFill>
                  <a:schemeClr val="bg1"/>
                </a:solidFill>
                <a:latin typeface="+mn-lt"/>
              </a:rPr>
              <a:t>Решите задачу.</a:t>
            </a:r>
            <a:br>
              <a:rPr lang="ru-RU" sz="2800" b="1" i="1" dirty="0" smtClean="0">
                <a:solidFill>
                  <a:schemeClr val="bg1"/>
                </a:solidFill>
                <a:latin typeface="+mn-lt"/>
              </a:rPr>
            </a:br>
            <a:r>
              <a:rPr lang="ru-RU" sz="1600" b="1" i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1600" b="1" i="1" dirty="0" smtClean="0">
                <a:solidFill>
                  <a:schemeClr val="bg1"/>
                </a:solidFill>
                <a:latin typeface="+mn-lt"/>
              </a:rPr>
            </a:b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 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Сколько литров крови </a:t>
            </a:r>
            <a:br>
              <a:rPr lang="ru-RU" sz="2800" dirty="0" smtClean="0">
                <a:solidFill>
                  <a:schemeClr val="bg1"/>
                </a:solidFill>
                <a:latin typeface="+mn-lt"/>
              </a:rPr>
            </a:b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перекачивает сердце человека </a:t>
            </a:r>
            <a:br>
              <a:rPr lang="ru-RU" sz="2800" dirty="0" smtClean="0">
                <a:solidFill>
                  <a:schemeClr val="bg1"/>
                </a:solidFill>
                <a:latin typeface="+mn-lt"/>
              </a:rPr>
            </a:b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за 1 минуту, </a:t>
            </a:r>
            <a:br>
              <a:rPr lang="ru-RU" sz="28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за 1 час</a:t>
            </a:r>
            <a:br>
              <a:rPr lang="ru-RU" sz="28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и за 1 сутки, 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+mn-lt"/>
              </a:rPr>
            </a:b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если оно сокращается в среднем </a:t>
            </a:r>
            <a:br>
              <a:rPr lang="ru-RU" sz="2800" dirty="0" smtClean="0">
                <a:solidFill>
                  <a:schemeClr val="bg1"/>
                </a:solidFill>
                <a:latin typeface="+mn-lt"/>
              </a:rPr>
            </a:b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70 раз в минуту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, выбрасывая при каждом сокращении из левого желудочка</a:t>
            </a:r>
            <a:br>
              <a:rPr lang="ru-RU" sz="2800" dirty="0" smtClean="0">
                <a:solidFill>
                  <a:schemeClr val="bg1"/>
                </a:solidFill>
                <a:latin typeface="+mn-lt"/>
              </a:rPr>
            </a:b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 в аорту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около 80 мл 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крови? </a:t>
            </a:r>
            <a:br>
              <a:rPr lang="ru-RU" sz="2800" dirty="0" smtClean="0">
                <a:solidFill>
                  <a:schemeClr val="bg1"/>
                </a:solidFill>
                <a:latin typeface="+mn-lt"/>
              </a:rPr>
            </a:b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31224" cy="489654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Тема урока</a:t>
            </a:r>
            <a:r>
              <a:rPr lang="ru-RU" sz="4000" dirty="0" smtClean="0">
                <a:solidFill>
                  <a:schemeClr val="bg1"/>
                </a:solidFill>
              </a:rPr>
              <a:t>: влияние физической культуры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на систему органов кровообращения,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связь теории с практикой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3538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Заголовок слайда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Содержимое 23"/>
          <p:cNvSpPr txBox="1">
            <a:spLocks/>
          </p:cNvSpPr>
          <p:nvPr/>
        </p:nvSpPr>
        <p:spPr>
          <a:xfrm>
            <a:off x="1907704" y="2420938"/>
            <a:ext cx="6779096" cy="39036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Виды измерения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1187624" y="1600200"/>
            <a:ext cx="374441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ЧСС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96044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А Д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https://arhivurokov.ru/videouroki/html/2016/04/05/98733755/img7.jpg"/>
          <p:cNvPicPr/>
          <p:nvPr/>
        </p:nvPicPr>
        <p:blipFill>
          <a:blip r:embed="rId3" cstate="print"/>
          <a:srcRect l="10826" t="16068"/>
          <a:stretch>
            <a:fillRect/>
          </a:stretch>
        </p:blipFill>
        <p:spPr bwMode="auto">
          <a:xfrm>
            <a:off x="179512" y="2348880"/>
            <a:ext cx="511256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1cardiolog.ru/wp-content/uploads/2017/06/1v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0475" y="2276872"/>
            <a:ext cx="407352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4" name="Рисунок 23" descr="https://uromens.ru/wp-content/uploads/2018/08/4-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420888"/>
            <a:ext cx="6546369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Заголовок 24"/>
          <p:cNvSpPr>
            <a:spLocks noGrp="1"/>
          </p:cNvSpPr>
          <p:nvPr>
            <p:ph type="title"/>
          </p:nvPr>
        </p:nvSpPr>
        <p:spPr>
          <a:xfrm>
            <a:off x="914400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В возрасте от 6 до 14 лет сердце  увеличивает</a:t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свой объем на 30-35%, </a:t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а в процессе полового созревания на 60-70%. </a:t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Сердце же достигает полной морфологической и функциональной зрелости лишь к 20 годам.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7" name="Рисунок 6" descr="https://uranianfs.com/wp-content/uploads/5bfba35a79c975bfba35a79cd4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39248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s://arhivurokov.ru/videouroki/html/2014/10/15/98688641/98688641_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96952"/>
            <a:ext cx="3856484" cy="3024336"/>
          </a:xfrm>
          <a:prstGeom prst="rect">
            <a:avLst/>
          </a:prstGeom>
          <a:noFill/>
        </p:spPr>
      </p:pic>
      <p:pic>
        <p:nvPicPr>
          <p:cNvPr id="8200" name="Picture 8" descr="https://arhivurokov.ru/kopilka/up/html/2018/02/10/k_5a7f24e332a15/user_file_5a7f24e3b3d55_2_9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996952"/>
            <a:ext cx="3456384" cy="2880320"/>
          </a:xfrm>
          <a:prstGeom prst="rect">
            <a:avLst/>
          </a:prstGeom>
          <a:noFill/>
        </p:spPr>
      </p:pic>
      <p:pic>
        <p:nvPicPr>
          <p:cNvPr id="8202" name="Picture 10" descr="https://i.simpalsmedia.com/marketplace/products/original/e9e18fce602df08e39bb359f9d75b87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0"/>
            <a:ext cx="3456384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3538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Заголовок слайда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72" name="Picture 4" descr="https://ds02.infourok.ru/uploads/ex/0da9/000180c0-3bcb7249/1/img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401" y="0"/>
            <a:ext cx="9205401" cy="6883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3538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Заголовок слайда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 descr="https://static-interneturok.cdnvideo.ru/content/konspekt_image/69183/e2893560_14b3_0131_d62a_22000a1c9e18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912768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Артериальное (АД):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i="1" dirty="0" err="1" smtClean="0">
                <a:solidFill>
                  <a:schemeClr val="bg1"/>
                </a:solidFill>
              </a:rPr>
              <a:t>АДсист</a:t>
            </a:r>
            <a:r>
              <a:rPr lang="ru-RU" sz="2800" b="1" i="1" dirty="0" smtClean="0">
                <a:solidFill>
                  <a:schemeClr val="bg1"/>
                </a:solidFill>
              </a:rPr>
              <a:t>. = 1,7 </a:t>
            </a:r>
            <a:r>
              <a:rPr lang="ru-RU" sz="2800" b="1" i="1" dirty="0" err="1" smtClean="0">
                <a:solidFill>
                  <a:schemeClr val="bg1"/>
                </a:solidFill>
              </a:rPr>
              <a:t>х</a:t>
            </a:r>
            <a:r>
              <a:rPr lang="ru-RU" sz="2800" b="1" i="1" dirty="0" smtClean="0">
                <a:solidFill>
                  <a:schemeClr val="bg1"/>
                </a:solidFill>
              </a:rPr>
              <a:t> возраст + 83</a:t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err="1" smtClean="0">
                <a:solidFill>
                  <a:schemeClr val="bg1"/>
                </a:solidFill>
              </a:rPr>
              <a:t>АДдиаст</a:t>
            </a:r>
            <a:r>
              <a:rPr lang="ru-RU" sz="2800" b="1" i="1" dirty="0" smtClean="0">
                <a:solidFill>
                  <a:schemeClr val="bg1"/>
                </a:solidFill>
              </a:rPr>
              <a:t>. = 1,6 </a:t>
            </a:r>
            <a:r>
              <a:rPr lang="ru-RU" sz="2800" b="1" i="1" dirty="0" err="1" smtClean="0">
                <a:solidFill>
                  <a:schemeClr val="bg1"/>
                </a:solidFill>
              </a:rPr>
              <a:t>х</a:t>
            </a:r>
            <a:r>
              <a:rPr lang="ru-RU" sz="2800" b="1" i="1" dirty="0" smtClean="0">
                <a:solidFill>
                  <a:schemeClr val="bg1"/>
                </a:solidFill>
              </a:rPr>
              <a:t> возраст + 42</a:t>
            </a: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3538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Заголовок слайда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Инсульт – это повреждение сосудов головного мозга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s://cf.ppt-online.org/files1/slide/j/JaVvkQmh4wcRSHy6KgODtWfBld8eoFEbMPpGYqiX3I/slide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4966"/>
            <a:ext cx="7884368" cy="5413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пия clip_themedat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Копия clip_themedata</Template>
  <TotalTime>7486272</TotalTime>
  <Words>56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Копия clip_themedata</vt:lpstr>
      <vt:lpstr>     Интегрированный урок  физической культуры  с биологией  Составитель: Бессонова Н.А. Южакова Е.Г.  </vt:lpstr>
      <vt:lpstr>Решите задачу.   Сколько литров крови  перекачивает сердце человека  за 1 минуту,  за 1 час  и за 1 сутки,  если оно сокращается в среднем  70 раз в минуту, выбрасывая при каждом сокращении из левого желудочка  в аорту около 80 мл крови?  </vt:lpstr>
      <vt:lpstr>Тема урока: влияние физической культуры  на систему органов кровообращения,  связь теории с практикой</vt:lpstr>
      <vt:lpstr>Виды измерения </vt:lpstr>
      <vt:lpstr>В возрасте от 6 до 14 лет сердце  увеличивает  свой объем на 30-35%,  а в процессе полового созревания на 60-70%.  Сердце же достигает полной морфологической и функциональной зрелости лишь к 20 годам.</vt:lpstr>
      <vt:lpstr>Слайд 6</vt:lpstr>
      <vt:lpstr>Слайд 7</vt:lpstr>
      <vt:lpstr>Артериальное (АД): АДсист. = 1,7 х возраст + 83 АДдиаст. = 1,6 х возраст + 42 </vt:lpstr>
      <vt:lpstr>Инсульт – это повреждение сосудов головного мозга </vt:lpstr>
      <vt:lpstr>              Инфаркт – это заболевание, связанное с повреждением миокарда.  От инфарктов сейчас стали страдать и люди 30 – 40 лет. 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User</cp:lastModifiedBy>
  <cp:revision>35</cp:revision>
  <dcterms:created xsi:type="dcterms:W3CDTF">2016-03-24T14:13:01Z</dcterms:created>
  <dcterms:modified xsi:type="dcterms:W3CDTF">2019-03-25T05:51:47Z</dcterms:modified>
</cp:coreProperties>
</file>