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Суть дебатов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>
                <a:solidFill>
                  <a:srgbClr val="00B0F0"/>
                </a:solidFill>
              </a:rPr>
              <a:t>Убедить нейтральную сторону (судей) в том, что ваши аргументы доказательнее, чем аргументы оппонента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3074" name="Picture 2" descr="C:\Documents and Settings\1\Local Settings\Temporary Internet Files\Content.IE5\372IV2IA\MP900285125[2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500438"/>
            <a:ext cx="4417194" cy="29079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Участники дебатов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Команды </a:t>
            </a:r>
            <a:r>
              <a:rPr lang="ru-RU" dirty="0" smtClean="0">
                <a:solidFill>
                  <a:schemeClr val="tx2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состоят из спикеров): а)защищающая (утверждающая); б)опровергающая (отрицающая).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Судьи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(решают, какая команда оказалась более убедительной в доказательстве своей позиции).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</a:rPr>
              <a:t>Таймкипер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(следит за соблюдением регламента и правил игры</a:t>
            </a:r>
            <a:r>
              <a:rPr lang="ru-RU" dirty="0" smtClean="0">
                <a:solidFill>
                  <a:schemeClr val="tx2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Тренер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тьютор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) ,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председатель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Принципы дебатов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Проявление уважения к другим участникам;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Честность в аргументах, в использовании свидетельств и в ответах  на вопросы;</a:t>
            </a:r>
          </a:p>
          <a:p>
            <a:r>
              <a:rPr lang="ru-RU" smtClean="0">
                <a:solidFill>
                  <a:srgbClr val="00B0F0"/>
                </a:solidFill>
              </a:rPr>
              <a:t>Проигравших нет.</a:t>
            </a:r>
            <a:endParaRPr lang="ru-RU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Тема дебатов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5"/>
            <a:ext cx="4714908" cy="392909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>
                <a:solidFill>
                  <a:srgbClr val="00B0F0"/>
                </a:solidFill>
              </a:rPr>
              <a:t> </a:t>
            </a:r>
            <a:endParaRPr lang="ru-RU" dirty="0"/>
          </a:p>
        </p:txBody>
      </p:sp>
      <p:pic>
        <p:nvPicPr>
          <p:cNvPr id="1026" name="Picture 2" descr="C:\Documents and Settings\1\Мои документы\Мои рисунки\распути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214422"/>
            <a:ext cx="3429024" cy="46016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1214422"/>
            <a:ext cx="45720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514350" indent="-514350" algn="ctr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r>
              <a:rPr lang="ru-RU" sz="3600" b="1" i="1" dirty="0" smtClean="0">
                <a:solidFill>
                  <a:srgbClr val="00B0F0"/>
                </a:solidFill>
              </a:rPr>
              <a:t>Лидия  Михайловна, </a:t>
            </a:r>
            <a:endParaRPr lang="en-US" sz="3600" b="1" i="1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r>
              <a:rPr lang="ru-RU" sz="3600" b="1" i="1" dirty="0" smtClean="0">
                <a:solidFill>
                  <a:srgbClr val="00B0F0"/>
                </a:solidFill>
              </a:rPr>
              <a:t>играя с учеником </a:t>
            </a:r>
            <a:r>
              <a:rPr lang="ru-RU" sz="3600" b="1" i="1" dirty="0" smtClean="0">
                <a:solidFill>
                  <a:srgbClr val="00B0F0"/>
                </a:solidFill>
              </a:rPr>
              <a:t>на деньги</a:t>
            </a:r>
            <a:r>
              <a:rPr lang="ru-RU" sz="3600" b="1" i="1" dirty="0" smtClean="0">
                <a:solidFill>
                  <a:srgbClr val="00B0F0"/>
                </a:solidFill>
              </a:rPr>
              <a:t>, </a:t>
            </a:r>
            <a:r>
              <a:rPr lang="ru-RU" sz="3600" b="1" i="1" dirty="0" smtClean="0">
                <a:solidFill>
                  <a:srgbClr val="00B0F0"/>
                </a:solidFill>
              </a:rPr>
              <a:t>совершила  </a:t>
            </a:r>
            <a:r>
              <a:rPr lang="ru-RU" sz="3600" b="1" i="1" dirty="0" smtClean="0">
                <a:solidFill>
                  <a:srgbClr val="00B0F0"/>
                </a:solidFill>
              </a:rPr>
              <a:t>непедагогический поступок</a:t>
            </a:r>
            <a:r>
              <a:rPr lang="ru-RU" b="1" i="1" dirty="0" smtClean="0">
                <a:solidFill>
                  <a:srgbClr val="00B0F0"/>
                </a:solidFill>
              </a:rPr>
              <a:t>.</a:t>
            </a:r>
            <a:endParaRPr lang="ru-RU" b="1" i="1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105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Суть дебатов</vt:lpstr>
      <vt:lpstr>Участники дебатов</vt:lpstr>
      <vt:lpstr>Принципы дебатов</vt:lpstr>
      <vt:lpstr>Тема дебатов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– дебаты по рассказу В.Г. Распутина «Уроки французского»</dc:title>
  <cp:lastModifiedBy>User</cp:lastModifiedBy>
  <cp:revision>15</cp:revision>
  <dcterms:modified xsi:type="dcterms:W3CDTF">2020-01-16T16:50:13Z</dcterms:modified>
</cp:coreProperties>
</file>