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71" r:id="rId6"/>
    <p:sldId id="263" r:id="rId7"/>
    <p:sldId id="270" r:id="rId8"/>
    <p:sldId id="272" r:id="rId9"/>
    <p:sldId id="258" r:id="rId10"/>
    <p:sldId id="268" r:id="rId11"/>
    <p:sldId id="273" r:id="rId12"/>
    <p:sldId id="274" r:id="rId13"/>
    <p:sldId id="275" r:id="rId14"/>
    <p:sldId id="269" r:id="rId15"/>
    <p:sldId id="280" r:id="rId16"/>
    <p:sldId id="277" r:id="rId17"/>
    <p:sldId id="278" r:id="rId18"/>
    <p:sldId id="279" r:id="rId19"/>
    <p:sldId id="27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72;&#1073;&#1086;&#1090;&#1072;\&#1055;-&#1054;\&#1054;&#1057;&#1053;&#1054;&#1042;&#1040;\&#1055;&#1088;&#1072;&#1079;&#1076;&#1085;&#1080;&#1082;&#1080;\+&#1054;&#1090;&#1082;&#1088;&#1099;&#1090;&#1080;&#1077;%20&#1075;&#1086;&#1076;&#1072;%20&#1083;&#1080;&#1090;&#1077;&#1088;&#1072;&#1090;&#1091;&#1088;&#1099;\&#1052;&#1077;&#1088;&#1086;&#1087;&#1088;&#1080;&#1103;&#1090;&#1080;&#1077;%2031.01.15\&#1074;&#1080;&#1076;&#1077;&#1086;\VID_20150128_141306.3g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6;&#1072;&#1073;&#1086;&#1090;&#1072;\&#1055;-&#1054;\&#1054;&#1057;&#1053;&#1054;&#1042;&#1040;\&#1055;&#1088;&#1072;&#1079;&#1076;&#1085;&#1080;&#1082;&#1080;\+&#1054;&#1090;&#1082;&#1088;&#1099;&#1090;&#1080;&#1077;%20&#1075;&#1086;&#1076;&#1072;%20&#1083;&#1080;&#1090;&#1077;&#1088;&#1072;&#1090;&#1091;&#1088;&#1099;\&#1052;&#1077;&#1088;&#1086;&#1087;&#1088;&#1080;&#1103;&#1090;&#1080;&#1077;%2031.01.15\&#1074;&#1080;&#1076;&#1077;&#1086;\VID_20150128_141411.3g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96752"/>
            <a:ext cx="571504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марафон</a:t>
            </a:r>
            <a:endParaRPr lang="ru-RU" sz="60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642918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1714480" y="2786058"/>
            <a:ext cx="3168352" cy="641691"/>
          </a:xfrm>
          <a:prstGeom prst="rect">
            <a:avLst/>
          </a:prstGeom>
          <a:noFill/>
        </p:spPr>
      </p:pic>
      <p:pic>
        <p:nvPicPr>
          <p:cNvPr id="6146" name="Picture 2" descr="Конкурс &quot;Таланты Приморья&quot; объединит юных приморских писателей и поэтов"/>
          <p:cNvPicPr>
            <a:picLocks noChangeAspect="1" noChangeArrowheads="1"/>
          </p:cNvPicPr>
          <p:nvPr/>
        </p:nvPicPr>
        <p:blipFill>
          <a:blip r:embed="rId5"/>
          <a:srcRect l="23750" t="5921" r="21249" b="3289"/>
          <a:stretch>
            <a:fillRect/>
          </a:stretch>
        </p:blipFill>
        <p:spPr bwMode="auto">
          <a:xfrm>
            <a:off x="1571604" y="3429000"/>
            <a:ext cx="280161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6.«Кавалер без кошечки»</a:t>
            </a:r>
            <a:endParaRPr lang="ru-RU" sz="8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357562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7.«Радость к глупости»</a:t>
            </a:r>
            <a:endParaRPr lang="ru-RU" sz="8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8.«Шумный Днепр»</a:t>
            </a:r>
            <a:endParaRPr lang="ru-RU" sz="8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714752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9.«Живые тела»</a:t>
            </a:r>
            <a:endParaRPr lang="ru-RU" sz="8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10.«День после </a:t>
            </a:r>
          </a:p>
          <a:p>
            <a:pPr algn="ctr"/>
            <a:r>
              <a:rPr lang="ru-RU" sz="96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 года»</a:t>
            </a:r>
            <a:endParaRPr lang="ru-RU" sz="96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Видео-вопрос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8" name="AutoShape 2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Нацпроект оптимистичные роботы циники - Помогите выбрать фотоаппарат: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786478" cy="451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150128_141306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150128_141411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Новости - DixiNews - новости Перми и Пермского кр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715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Чёрный ящик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8" name="AutoShape 2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Чёрный ящик Задачи и головоломки Форум PokerStrateg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красноречие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6" name="Picture 2" descr="юм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58405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Какую роль, по-вашему, в жизни человека играет книга?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07154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приветствие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Иллюстрация Две Руки клипарты - ClipartLogo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35305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участие!!!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8" name="AutoShape 2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Флуд из интрадея. - Страница 66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6500858" cy="36838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Урок литературы в 6-м классе &quot;Нужно ли изучать Библию?"/>
          <p:cNvPicPr>
            <a:picLocks noChangeAspect="1" noChangeArrowheads="1"/>
          </p:cNvPicPr>
          <p:nvPr/>
        </p:nvPicPr>
        <p:blipFill>
          <a:blip r:embed="rId3"/>
          <a:srcRect l="24022" t="31486" r="32112"/>
          <a:stretch>
            <a:fillRect/>
          </a:stretch>
        </p:blipFill>
        <p:spPr bwMode="auto">
          <a:xfrm>
            <a:off x="2786050" y="2500306"/>
            <a:ext cx="3429024" cy="401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эстеты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Внимание, розыск. - КДН и ЗП КДН и З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00306"/>
            <a:ext cx="560155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4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словечки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0" name="Picture 4" descr="Теоретическая механика аудиокниги &quot; PlayerBook - бесплатно скачать аудиокниги видеоуроки литературу"/>
          <p:cNvPicPr>
            <a:picLocks noChangeAspect="1" noChangeArrowheads="1"/>
          </p:cNvPicPr>
          <p:nvPr/>
        </p:nvPicPr>
        <p:blipFill>
          <a:blip r:embed="rId3"/>
          <a:srcRect l="4808" r="5448" b="36250"/>
          <a:stretch>
            <a:fillRect/>
          </a:stretch>
        </p:blipFill>
        <p:spPr bwMode="auto">
          <a:xfrm>
            <a:off x="2071670" y="2143116"/>
            <a:ext cx="4786346" cy="435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Угадай-ка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Printable Sport Quiz Questions And Answers Autos We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753100" cy="431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500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Великие творения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Разные анимационные картинки - анимашки и блестяш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678" y="3143248"/>
            <a:ext cx="5511718" cy="335870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Литературные антиподы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698" name="AutoShape 2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цитатник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www.50plus-treff.de/50pluspproxy.php?picurl=http://i42.tinypic.com/2n83bj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4071966" cy="41277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356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1.«Бронзовый пешеход»</a:t>
            </a:r>
            <a:endParaRPr lang="ru-RU" sz="5000" b="1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857364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«Опущенная пашня»</a:t>
            </a:r>
            <a:endParaRPr lang="ru-RU" sz="5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857496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3.«Два брата»</a:t>
            </a:r>
            <a:endParaRPr lang="ru-RU" sz="66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4000504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4.«Богатые звери»</a:t>
            </a:r>
            <a:endParaRPr lang="ru-RU" sz="66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214950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5.«Зайцы и козы»</a:t>
            </a:r>
            <a:endParaRPr lang="ru-RU" sz="66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87</Words>
  <Application>Microsoft Office PowerPoint</Application>
  <PresentationFormat>Экран (4:3)</PresentationFormat>
  <Paragraphs>25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Литературный марафон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хакер</cp:lastModifiedBy>
  <cp:revision>20</cp:revision>
  <dcterms:created xsi:type="dcterms:W3CDTF">2014-08-08T16:01:14Z</dcterms:created>
  <dcterms:modified xsi:type="dcterms:W3CDTF">2015-01-29T07:58:15Z</dcterms:modified>
</cp:coreProperties>
</file>