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65" r:id="rId5"/>
    <p:sldId id="264" r:id="rId6"/>
    <p:sldId id="263" r:id="rId7"/>
    <p:sldId id="262" r:id="rId8"/>
    <p:sldId id="270" r:id="rId9"/>
    <p:sldId id="269" r:id="rId10"/>
    <p:sldId id="268" r:id="rId11"/>
    <p:sldId id="267" r:id="rId12"/>
    <p:sldId id="261" r:id="rId13"/>
    <p:sldId id="260" r:id="rId14"/>
    <p:sldId id="259" r:id="rId15"/>
    <p:sldId id="275" r:id="rId16"/>
    <p:sldId id="274" r:id="rId17"/>
    <p:sldId id="273" r:id="rId18"/>
    <p:sldId id="272" r:id="rId19"/>
    <p:sldId id="27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09.03.2016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19672" y="1412776"/>
            <a:ext cx="596548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</a:t>
            </a:r>
          </a:p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ЗДОРОВЬЯ</a:t>
            </a:r>
            <a:endParaRPr lang="ru-RU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785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та\Картинки\ф.школа\Спорт и здоровье\День здоровья 25.09.15\DSC07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608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Работа\Картинки\ф.школа\Спорт и здоровье\День здоровья 25.09.15\DSC07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686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та\Картинки\ф.школа\Спорт и здоровье\День здоровья 25.09.15\DSC07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593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та\Картинки\ф.школа\Спорт и здоровье\День здоровья 25.09.15\DSC07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592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Работа\Картинки\ф.школа\Спорт и здоровье\День здоровья 25.09.15\DSC07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28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Работа\Картинки\ф.школа\Спорт и здоровье\День здоровья 25.09.15\DSC07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600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бота\Картинки\ф.школа\Спорт и здоровье\День здоровья 25.09.15\DSC07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209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бота\Картинки\ф.школа\Спорт и здоровье\День здоровья 25.09.15\DSC07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342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Работа\Картинки\ф.школа\Спорт и здоровье\День здоровья 25.09.15\DSC07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109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Работа\Картинки\ф.школа\Спорт и здоровье\День здоровья 25.09.15\DSC07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156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Картинки\ф.школа\Спорт и здоровье\День здоровья 25.09.15\DSC07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28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Работа\Картинки\ф.школа\Спорт и здоровье\День здоровья 25.09.15\DSC07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545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Картинки\ф.школа\Спорт и здоровье\День здоровья 25.09.15\DSC07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141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Работа\Картинки\ф.школа\Спорт и здоровье\День здоровья 25.09.15\DSC07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39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абота\Картинки\ф.школа\Спорт и здоровье\День здоровья 25.09.15\DSC07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655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та\Картинки\ф.школа\Спорт и здоровье\День здоровья 25.09.15\DSC07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467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та\Картинки\ф.школа\Спорт и здоровье\День здоровья 25.09.15\DSC07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421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ота\Картинки\ф.школа\Спорт и здоровье\День здоровья 25.09.15\DSC07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187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та\Картинки\ф.школа\Спорт и здоровье\День здоровья 25.09.15\DSC07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343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хакер</cp:lastModifiedBy>
  <cp:revision>11</cp:revision>
  <dcterms:created xsi:type="dcterms:W3CDTF">2014-07-06T18:18:01Z</dcterms:created>
  <dcterms:modified xsi:type="dcterms:W3CDTF">2016-03-09T11:03:09Z</dcterms:modified>
</cp:coreProperties>
</file>