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96" r:id="rId5"/>
    <p:sldId id="297" r:id="rId6"/>
    <p:sldId id="298" r:id="rId7"/>
    <p:sldId id="301" r:id="rId8"/>
    <p:sldId id="288" r:id="rId9"/>
    <p:sldId id="308" r:id="rId10"/>
    <p:sldId id="282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C4F0D-D731-43E3-917E-17A73FA3F698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C57A-A33E-45B5-97FE-10486E97B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85985-9EE6-4169-B815-6261E8656556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63385-4362-497D-A43E-63B7D151C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05828-7E77-414C-A87B-6544846B932A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5B4AF-0C2B-455B-995F-8395606BA7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262F-6D09-46EE-992D-849BC535ECC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490F9-0D26-4AC4-8D4F-419301BC9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46330-C40A-46AD-987D-4F96C6C865A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21A4-C6C9-47EB-9F5D-36F1356B9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4E326-4127-4E40-8589-AE4CA042380E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D5F7C-E9CD-4FDF-B908-3E0F8B2C9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C5DB-4C09-4C35-AE1A-27ACB5237A67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2E3BF-ACF1-4208-B03B-9D5DA5E27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D8021-C53F-46A0-8D5C-F81FBAFE5464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FCAF6-5DAE-4873-A94A-C68AC54A7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D5B63-9FB7-4D3C-B311-85B8A134ED8A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E4639-1D09-4FBA-83A7-1D688D5AC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1D4DC-5789-4209-92BB-F26FBBFAA983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47BF-AB38-4768-AC4B-9EDE6B114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66DDF-E564-49A3-B255-95FC4C71DF55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E5BA0-5678-4536-ABE5-26C960B38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5FB3CB-D9C7-46DF-A852-BC2F7C2355DB}" type="datetimeFigureOut">
              <a:rPr lang="ru-RU"/>
              <a:pPr>
                <a:defRPr/>
              </a:pPr>
              <a:t>27.02.2018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44FCA0-FB90-443B-8A37-F3761F970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4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5069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1048.JPG"/>
          <p:cNvPicPr/>
          <p:nvPr/>
        </p:nvPicPr>
        <p:blipFill>
          <a:blip r:embed="rId4" cstate="print"/>
          <a:srcRect l="-188" t="-388" r="-226" b="-510"/>
          <a:stretch>
            <a:fillRect/>
          </a:stretch>
        </p:blipFill>
        <p:spPr bwMode="auto">
          <a:xfrm>
            <a:off x="251520" y="1556793"/>
            <a:ext cx="4536504" cy="3240360"/>
          </a:xfrm>
          <a:prstGeom prst="ellipse">
            <a:avLst/>
          </a:prstGeom>
          <a:ln w="31750" cap="rnd" cmpd="sng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90947" y="980728"/>
            <a:ext cx="4511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Модно быть здоровым!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4427984" y="4221088"/>
            <a:ext cx="446405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215900" algn="ctr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orndale"/>
                <a:ea typeface="+mn-ea"/>
                <a:cs typeface="Lucida Sans Unicode" pitchFamily="34" charset="0"/>
              </a:rPr>
              <a:t>МАОУ Тоболовская СОШ</a:t>
            </a:r>
          </a:p>
          <a:p>
            <a:pPr marL="342900" marR="0" lvl="0" indent="-215900" algn="ctr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orndale"/>
                <a:ea typeface="+mn-ea"/>
                <a:cs typeface="Lucida Sans Unicode" pitchFamily="34" charset="0"/>
              </a:rPr>
              <a:t>ученица 11 класса</a:t>
            </a:r>
          </a:p>
          <a:p>
            <a:pPr marL="342900" marR="0" lvl="0" indent="-215900" algn="ctr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lang="ru-RU" sz="2000" dirty="0" smtClean="0">
                <a:solidFill>
                  <a:srgbClr val="C00000"/>
                </a:solidFill>
                <a:latin typeface="Thorndale"/>
                <a:cs typeface="Lucida Sans Unicode" pitchFamily="34" charset="0"/>
              </a:rPr>
              <a:t>лидер волонтёрского движения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orndale"/>
              <a:ea typeface="+mn-ea"/>
              <a:cs typeface="Lucida Sans Unicode" pitchFamily="34" charset="0"/>
            </a:endParaRPr>
          </a:p>
          <a:p>
            <a:pPr marL="342900" marR="0" lvl="0" indent="-215900" algn="ctr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lang="ru-RU" sz="2000" dirty="0" err="1" smtClean="0">
                <a:solidFill>
                  <a:srgbClr val="C00000"/>
                </a:solidFill>
                <a:latin typeface="Thorndale"/>
                <a:cs typeface="Lucida Sans Unicode" pitchFamily="34" charset="0"/>
              </a:rPr>
              <a:t>Легалова</a:t>
            </a:r>
            <a:r>
              <a:rPr lang="ru-RU" sz="2000" dirty="0" smtClean="0">
                <a:solidFill>
                  <a:srgbClr val="C00000"/>
                </a:solidFill>
                <a:latin typeface="Thorndale"/>
                <a:cs typeface="Lucida Sans Unicode" pitchFamily="34" charset="0"/>
              </a:rPr>
              <a:t> Надежда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orndale"/>
              <a:ea typeface="+mn-ea"/>
              <a:cs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1500188"/>
            <a:ext cx="199866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Прямоугольник 9"/>
          <p:cNvSpPr>
            <a:spLocks noChangeArrowheads="1"/>
          </p:cNvSpPr>
          <p:nvPr/>
        </p:nvSpPr>
        <p:spPr bwMode="auto">
          <a:xfrm>
            <a:off x="0" y="908720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дается только один раз и ее нужно прожить достойно!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2276871"/>
            <a:ext cx="6408713" cy="384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7174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7175" name="Прямоугольник 11"/>
          <p:cNvSpPr>
            <a:spLocks noChangeArrowheads="1"/>
          </p:cNvSpPr>
          <p:nvPr/>
        </p:nvSpPr>
        <p:spPr bwMode="auto">
          <a:xfrm>
            <a:off x="467544" y="908720"/>
            <a:ext cx="6523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всегда там, где нужны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285750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Рисунок 18" descr="C:\Documents and Settings\Николай\Рабочий стол\Кабинет ПАВ\волонтёры 10 декабря\фото волонтёры 2011\SAM_2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857375"/>
            <a:ext cx="2771775" cy="207962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79" name="Рисунок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214813"/>
            <a:ext cx="3587750" cy="21828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80" name="Рисунок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5375" y="1857375"/>
            <a:ext cx="2968625" cy="216693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181" name="Picture 2" descr="C:\Documents and Settings\Николай\Мои документы\фото волонтёры 2011\фотки (7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8" y="4214813"/>
            <a:ext cx="3257550" cy="22145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7182" name="Прямоугольник 13"/>
          <p:cNvSpPr>
            <a:spLocks noChangeArrowheads="1"/>
          </p:cNvSpPr>
          <p:nvPr/>
        </p:nvSpPr>
        <p:spPr bwMode="auto">
          <a:xfrm>
            <a:off x="3143250" y="1500188"/>
            <a:ext cx="2786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Быть здоровым – это круто!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Здоровье с нами навсегда!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Долой все вредные привычки! 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Живите долго, счастливо всегда!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8198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8199" name="Прямоугольник 11"/>
          <p:cNvSpPr>
            <a:spLocks noChangeArrowheads="1"/>
          </p:cNvSpPr>
          <p:nvPr/>
        </p:nvSpPr>
        <p:spPr bwMode="auto">
          <a:xfrm>
            <a:off x="928688" y="0"/>
            <a:ext cx="652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всегда там, где нужны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Рисунок 15" descr="C:\Documents and Settings\Николай\Мои документы\фото площадка 2010г\DSC00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2928938"/>
            <a:ext cx="2259012" cy="16938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203" name="Picture 4" descr="5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57188" y="1071563"/>
            <a:ext cx="2286000" cy="17176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204" name="Picture 3" descr="PB0352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4786313"/>
            <a:ext cx="2419350" cy="181451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2143125"/>
            <a:ext cx="2643188" cy="1928813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1975" y="4143375"/>
            <a:ext cx="2740025" cy="1970088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43625" y="4214813"/>
            <a:ext cx="2638425" cy="1879600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8208" name="Прямоугольник 15"/>
          <p:cNvSpPr>
            <a:spLocks noChangeArrowheads="1"/>
          </p:cNvSpPr>
          <p:nvPr/>
        </p:nvSpPr>
        <p:spPr bwMode="auto">
          <a:xfrm>
            <a:off x="2786063" y="1214438"/>
            <a:ext cx="32861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Если с сигаретой вышли вы из дома,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Пиво и наркотик вас к себе манит,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Вспомните, как много дел вокруг полезных,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Их у нас гораздо больше, помните о них!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13" y="214313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4"/>
          <p:cNvSpPr>
            <a:spLocks noChangeArrowheads="1"/>
          </p:cNvSpPr>
          <p:nvPr/>
        </p:nvSpPr>
        <p:spPr bwMode="auto">
          <a:xfrm>
            <a:off x="3214688" y="1928813"/>
            <a:ext cx="257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</a:p>
        </p:txBody>
      </p:sp>
      <p:sp>
        <p:nvSpPr>
          <p:cNvPr id="9222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9223" name="Прямоугольник 11"/>
          <p:cNvSpPr>
            <a:spLocks noChangeArrowheads="1"/>
          </p:cNvSpPr>
          <p:nvPr/>
        </p:nvSpPr>
        <p:spPr bwMode="auto">
          <a:xfrm>
            <a:off x="928688" y="214313"/>
            <a:ext cx="652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всегда там, где нужны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5"/>
            <a:ext cx="2500313" cy="2198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14438"/>
            <a:ext cx="2603500" cy="2381250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75" y="1357313"/>
            <a:ext cx="2857500" cy="2143125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2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2286000"/>
            <a:ext cx="2428875" cy="18097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9230" name="Прямоугольник 15"/>
          <p:cNvSpPr>
            <a:spLocks noChangeArrowheads="1"/>
          </p:cNvSpPr>
          <p:nvPr/>
        </p:nvSpPr>
        <p:spPr bwMode="auto">
          <a:xfrm>
            <a:off x="2714625" y="4429125"/>
            <a:ext cx="600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Сколько еще есть хорошего рядом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 посмотри вокруг сам, трезвым взглядом.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Думай, решай, собери свои мысли,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выбирай здоровый образ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Прямоугольник 4"/>
          <p:cNvSpPr>
            <a:spLocks noChangeArrowheads="1"/>
          </p:cNvSpPr>
          <p:nvPr/>
        </p:nvSpPr>
        <p:spPr bwMode="auto">
          <a:xfrm>
            <a:off x="571500" y="3643313"/>
            <a:ext cx="4071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0247" name="Прямоугольник 11"/>
          <p:cNvSpPr>
            <a:spLocks noChangeArrowheads="1"/>
          </p:cNvSpPr>
          <p:nvPr/>
        </p:nvSpPr>
        <p:spPr bwMode="auto">
          <a:xfrm>
            <a:off x="1214438" y="285750"/>
            <a:ext cx="652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всегда там, где нужны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1428750"/>
            <a:ext cx="2714625" cy="2143125"/>
          </a:xfrm>
          <a:prstGeom prst="rect">
            <a:avLst/>
          </a:prstGeom>
          <a:noFill/>
          <a:ln w="2844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1" name="Picture 3" descr="P606015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3857625"/>
            <a:ext cx="2728912" cy="19240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2" name="Picture 6" descr="DSC012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13" y="1428750"/>
            <a:ext cx="2843212" cy="212725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53" name="Picture 8" descr="DSC002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13" y="3857625"/>
            <a:ext cx="2857500" cy="19288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6500813" y="2786063"/>
            <a:ext cx="24288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Жизнь кипит, течёт, меняется.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Уверены: мы будем вам нужны.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 наше завтра начинается,</a:t>
            </a:r>
          </a:p>
          <a:p>
            <a:pPr eaLnBrk="0" hangingPunct="0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завтра у России-это мы!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3929063" y="4857750"/>
            <a:ext cx="4071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Здоровый я -- здоровая семья! </a:t>
            </a:r>
          </a:p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Здоровый я – здоровая страна!</a:t>
            </a:r>
          </a:p>
        </p:txBody>
      </p:sp>
      <p:sp>
        <p:nvSpPr>
          <p:cNvPr id="11270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sp>
        <p:nvSpPr>
          <p:cNvPr id="11271" name="Прямоугольник 11"/>
          <p:cNvSpPr>
            <a:spLocks noChangeArrowheads="1"/>
          </p:cNvSpPr>
          <p:nvPr/>
        </p:nvSpPr>
        <p:spPr bwMode="auto">
          <a:xfrm>
            <a:off x="1143000" y="500063"/>
            <a:ext cx="6523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Мы всегда там, где нужны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4060825"/>
            <a:ext cx="2928937" cy="27971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27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428750"/>
            <a:ext cx="3500438" cy="2500313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27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3" y="1428750"/>
            <a:ext cx="3000375" cy="24669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Прямоугольник 10"/>
          <p:cNvSpPr>
            <a:spLocks noChangeArrowheads="1"/>
          </p:cNvSpPr>
          <p:nvPr/>
        </p:nvSpPr>
        <p:spPr bwMode="auto">
          <a:xfrm>
            <a:off x="642938" y="3571875"/>
            <a:ext cx="3500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25" y="714375"/>
            <a:ext cx="16525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 descr="C:\Documents and Settings\Николай\Рабочий стол\Кабинет ПАВ\волонтёры 10 декабря\фото волонтёры 2011\DSC00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3544213" y="26146125"/>
            <a:ext cx="42560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Прямоугольник 4"/>
          <p:cNvSpPr>
            <a:spLocks noChangeArrowheads="1"/>
          </p:cNvSpPr>
          <p:nvPr/>
        </p:nvSpPr>
        <p:spPr bwMode="auto">
          <a:xfrm>
            <a:off x="2643188" y="1785938"/>
            <a:ext cx="4071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8" name="Прямоугольник 14"/>
          <p:cNvSpPr>
            <a:spLocks noChangeArrowheads="1"/>
          </p:cNvSpPr>
          <p:nvPr/>
        </p:nvSpPr>
        <p:spPr bwMode="auto">
          <a:xfrm>
            <a:off x="714375" y="1500188"/>
            <a:ext cx="528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9" name="Прямоугольник 18"/>
          <p:cNvSpPr>
            <a:spLocks noChangeArrowheads="1"/>
          </p:cNvSpPr>
          <p:nvPr/>
        </p:nvSpPr>
        <p:spPr bwMode="auto">
          <a:xfrm>
            <a:off x="785813" y="1785938"/>
            <a:ext cx="5429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0" name="Прямоугольник 12"/>
          <p:cNvSpPr>
            <a:spLocks noChangeArrowheads="1"/>
          </p:cNvSpPr>
          <p:nvPr/>
        </p:nvSpPr>
        <p:spPr bwMode="auto">
          <a:xfrm>
            <a:off x="500063" y="1571625"/>
            <a:ext cx="5715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Собирайся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детвора, в спортзал идти уже пора!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Гири, штанги, волейбол,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Футбол, зарядка, баскетбол.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Здоровья набирайся, молодёжь,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грамотой потом придёшь!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Резервы для страны куёшь!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421" name="Picture 3" descr="чемпион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25" y="3857625"/>
            <a:ext cx="3328988" cy="25050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2" name="Рисунок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02525">
            <a:off x="5959475" y="2074863"/>
            <a:ext cx="2198688" cy="25447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56238">
            <a:off x="5070475" y="4292600"/>
            <a:ext cx="1838325" cy="25146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42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8404">
            <a:off x="7221538" y="3379788"/>
            <a:ext cx="1708150" cy="25527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Прямоугольник 12"/>
          <p:cNvSpPr>
            <a:spLocks noChangeArrowheads="1"/>
          </p:cNvSpPr>
          <p:nvPr/>
        </p:nvSpPr>
        <p:spPr bwMode="auto">
          <a:xfrm>
            <a:off x="5643563" y="3429000"/>
            <a:ext cx="364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38" y="928688"/>
            <a:ext cx="187166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Прямоугольник 17"/>
          <p:cNvSpPr>
            <a:spLocks noChangeArrowheads="1"/>
          </p:cNvSpPr>
          <p:nvPr/>
        </p:nvSpPr>
        <p:spPr bwMode="auto">
          <a:xfrm>
            <a:off x="214313" y="1000125"/>
            <a:ext cx="63579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«Время развеять дым!»</a:t>
            </a:r>
          </a:p>
        </p:txBody>
      </p:sp>
      <p:pic>
        <p:nvPicPr>
          <p:cNvPr id="18441" name="Picture 9" descr="волон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071688"/>
            <a:ext cx="4000500" cy="29479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442" name="Рисунок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928938"/>
            <a:ext cx="4143375" cy="26431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714375"/>
            <a:ext cx="19542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9" descr="C:\Documents and Settings\Николай\Рабочий стол\Кабинет ПАВ\волонтёры 10 декабря\фото волонтёры 2011\P101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428750"/>
            <a:ext cx="2703513" cy="2047875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4" name="Picture 3" descr="P10106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50" y="1500188"/>
            <a:ext cx="2674938" cy="1998662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5" name="Рисунок 19" descr="D:\Пахатиной Г.П. зыкова1трудовой отряд\Пахатиной Г.П. зыкова1\P10103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714750"/>
            <a:ext cx="2643188" cy="207803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6" name="Рисунок 20" descr="D:\Мои документы\Фото Трудовой отряд\P72007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3714750"/>
            <a:ext cx="2643187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7" name="Picture 5" descr="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75" y="3714750"/>
            <a:ext cx="2857500" cy="207168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4589" name="Прямоугольник 9"/>
          <p:cNvSpPr>
            <a:spLocks noChangeArrowheads="1"/>
          </p:cNvSpPr>
          <p:nvPr/>
        </p:nvSpPr>
        <p:spPr bwMode="auto">
          <a:xfrm>
            <a:off x="1214438" y="5786438"/>
            <a:ext cx="5643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вредным привычкам ударим трудом,</a:t>
            </a:r>
          </a:p>
          <a:p>
            <a:pPr algn="ctr"/>
            <a:r>
              <a:rPr lang="ru-RU" sz="20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Работаем дружно, не курим, не пьём!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254</Words>
  <Application>Microsoft Office PowerPoint</Application>
  <PresentationFormat>Экран (4:3)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хакер</dc:creator>
  <cp:lastModifiedBy>Root</cp:lastModifiedBy>
  <cp:revision>179</cp:revision>
  <dcterms:modified xsi:type="dcterms:W3CDTF">2018-02-27T15:10:05Z</dcterms:modified>
</cp:coreProperties>
</file>