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1B52C-AB2F-4991-931F-A5B500726341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7F60C-CB69-44E7-ABEA-7C8C2F471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титул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95FD5-9BBD-4AB4-BFD2-F0D57D943F6C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рабочий.jpg"/>
          <p:cNvPicPr>
            <a:picLocks noChangeAspect="1"/>
          </p:cNvPicPr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499992" y="764704"/>
            <a:ext cx="46440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8575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Как добро помогает людям</a:t>
            </a:r>
            <a:endParaRPr lang="ru-RU" sz="5400" b="1" cap="none" spc="0" dirty="0">
              <a:ln w="28575">
                <a:solidFill>
                  <a:srgbClr val="0000FF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99992" y="0"/>
            <a:ext cx="46440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Памятка</a:t>
            </a:r>
            <a:endParaRPr lang="ru-RU" sz="4000" b="1" i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1026" name="Picture 2" descr="D:\Педагог-организатор\+КОНКУРСЫ\Учитель года\2018 Королева М.С Завьялова Е.В\+пресс-центр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429000"/>
            <a:ext cx="2740548" cy="1916832"/>
          </a:xfrm>
          <a:prstGeom prst="rect">
            <a:avLst/>
          </a:prstGeom>
          <a:noFill/>
        </p:spPr>
      </p:pic>
      <p:pic>
        <p:nvPicPr>
          <p:cNvPr id="1027" name="Picture 3" descr="D:\Педагог-организатор\+КОНКУРСЫ\Учитель года\2018 Королева М.С Завьялова Е.В\+пресс-центр\han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216"/>
            <a:ext cx="4572000" cy="1441062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4499992" y="5534561"/>
            <a:ext cx="46440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u="sng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Arial" pitchFamily="34" charset="0"/>
                <a:cs typeface="Arial" pitchFamily="34" charset="0"/>
              </a:rPr>
              <a:t>Выполнила:</a:t>
            </a:r>
            <a:r>
              <a:rPr lang="ru-RU" sz="2000" b="1" i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Arial" pitchFamily="34" charset="0"/>
                <a:cs typeface="Arial" pitchFamily="34" charset="0"/>
              </a:rPr>
              <a:t>Гунченко </a:t>
            </a:r>
            <a:r>
              <a:rPr lang="ru-RU" sz="2000" b="1" i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Arial" pitchFamily="34" charset="0"/>
                <a:cs typeface="Arial" pitchFamily="34" charset="0"/>
              </a:rPr>
              <a:t>Надежда</a:t>
            </a:r>
          </a:p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Arial" pitchFamily="34" charset="0"/>
                <a:cs typeface="Arial" pitchFamily="34" charset="0"/>
              </a:rPr>
              <a:t>обучающаяся </a:t>
            </a:r>
            <a:endParaRPr lang="ru-RU" sz="2000" b="1" i="1" cap="none" spc="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Arial" pitchFamily="34" charset="0"/>
                <a:cs typeface="Arial" pitchFamily="34" charset="0"/>
              </a:rPr>
              <a:t>МАОУ Тоболовская СОШ</a:t>
            </a:r>
            <a:endParaRPr lang="ru-RU" sz="2000" b="1" i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501008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Добрым быть совсем, </a:t>
            </a:r>
            <a:endParaRPr lang="ru-RU" sz="1600" b="1" i="1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совсем </a:t>
            </a:r>
            <a:r>
              <a:rPr lang="ru-RU" sz="1600" b="1" i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не просто: </a:t>
            </a:r>
            <a:endParaRPr lang="ru-RU" sz="1600" b="1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Не зависит доброта от роста,  </a:t>
            </a:r>
            <a:endParaRPr lang="ru-RU" sz="1600" b="1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Не зависит доброта от цвета. </a:t>
            </a:r>
            <a:endParaRPr lang="ru-RU" sz="1600" b="1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Доброта - не пряник, не конфета.</a:t>
            </a:r>
            <a:endParaRPr lang="ru-RU" sz="1600" b="1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Только надо, надо добрым быть.</a:t>
            </a:r>
            <a:endParaRPr lang="ru-RU" sz="1600" b="1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в беде друг друга не забыть. </a:t>
            </a:r>
            <a:endParaRPr lang="ru-RU" sz="1600" b="1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завертится Земля быстрей, </a:t>
            </a:r>
            <a:endParaRPr lang="ru-RU" sz="1600" b="1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Если будем мы, с тобой добрей.</a:t>
            </a:r>
            <a:endParaRPr lang="ru-RU" sz="1600" b="1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0"/>
            <a:ext cx="46440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u="sng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Правила доброты:</a:t>
            </a:r>
            <a:endParaRPr lang="ru-RU" sz="3600" b="1" i="1" u="sng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" y="692696"/>
            <a:ext cx="454686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Помогать людям.</a:t>
            </a:r>
            <a:endParaRPr lang="ru-RU" sz="2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Забота о животных.</a:t>
            </a:r>
            <a:endParaRPr lang="ru-RU" sz="2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Защищать слабых.</a:t>
            </a:r>
            <a:endParaRPr lang="ru-RU" sz="2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Делиться последним с другом.</a:t>
            </a:r>
            <a:endParaRPr lang="ru-RU" sz="2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завидовать.</a:t>
            </a:r>
            <a:endParaRPr lang="ru-RU" sz="2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Прощать ошибки другим.</a:t>
            </a:r>
            <a:endParaRPr lang="ru-RU" sz="2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Беречь природу.</a:t>
            </a:r>
            <a:endParaRPr lang="ru-RU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liubavyshka.ru/_ph/17/2/627068635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44" y="0"/>
            <a:ext cx="857256" cy="857256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" name="Picture 1" descr="C:\Users\Пользователь\Desktop\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Пользователь\Desktop\img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74994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Пользователь\Desktop\img11.jpg"/>
          <p:cNvPicPr>
            <a:picLocks noChangeAspect="1" noChangeArrowheads="1"/>
          </p:cNvPicPr>
          <p:nvPr/>
        </p:nvPicPr>
        <p:blipFill>
          <a:blip r:embed="rId5" cstate="print"/>
          <a:srcRect l="6294" r="12500"/>
          <a:stretch>
            <a:fillRect/>
          </a:stretch>
        </p:blipFill>
        <p:spPr bwMode="auto">
          <a:xfrm>
            <a:off x="4572000" y="332656"/>
            <a:ext cx="4572000" cy="311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Пользователь\Desktop\17823050_0cbedf0b59a9f3c59e83fb2da243eea0_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1999" y="3379134"/>
            <a:ext cx="4647245" cy="321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:\Педагог-организатор\+КОНКУРСЫ\Учитель года\2018 Королева М.С Завьялова Е.В\+пресс-центр\12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63202">
            <a:off x="7799120" y="3107804"/>
            <a:ext cx="1256928" cy="1039105"/>
          </a:xfrm>
          <a:prstGeom prst="rect">
            <a:avLst/>
          </a:prstGeom>
          <a:noFill/>
        </p:spPr>
      </p:pic>
      <p:pic>
        <p:nvPicPr>
          <p:cNvPr id="11" name="Picture 2" descr="D:\Педагог-организатор\+КОНКУРСЫ\Учитель года\2018 Королева М.С Завьялова Е.В\+пресс-центр\12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51086">
            <a:off x="38650" y="2900092"/>
            <a:ext cx="1344149" cy="11172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97</Words>
  <Application>Microsoft Office PowerPoint</Application>
  <PresentationFormat>Экран (4:3)</PresentationFormat>
  <Paragraphs>23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Пользователь</cp:lastModifiedBy>
  <cp:revision>23</cp:revision>
  <dcterms:created xsi:type="dcterms:W3CDTF">2015-06-07T12:40:15Z</dcterms:created>
  <dcterms:modified xsi:type="dcterms:W3CDTF">2018-03-26T19:41:17Z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2881942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D6.2.8</vt:lpwstr>
  </property>
</Properties>
</file>