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71" r:id="rId14"/>
    <p:sldId id="270" r:id="rId15"/>
    <p:sldId id="269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0.47000000000000008</c:v>
                </c:pt>
                <c:pt idx="1">
                  <c:v>0.53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81441746864975206"/>
          <c:y val="0.47173562841764283"/>
          <c:w val="0.17632327209098864"/>
          <c:h val="0.15576397774352119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8.9349968406726946E-2"/>
                  <c:y val="-0.12367732568737305"/>
                </c:manualLayout>
              </c:layout>
              <c:showVal val="1"/>
            </c:dLbl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 задумывались</c:v>
                </c:pt>
                <c:pt idx="2">
                  <c:v>тема не интересует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0.60000000000000031</c:v>
                </c:pt>
                <c:pt idx="1">
                  <c:v>0.1</c:v>
                </c:pt>
                <c:pt idx="2">
                  <c:v>0.30000000000000016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нет</c:v>
                </c:pt>
                <c:pt idx="1">
                  <c:v>слышали по телевидению или читали 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0.67000000000000048</c:v>
                </c:pt>
                <c:pt idx="1">
                  <c:v>0.33000000000000024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нет</c:v>
                </c:pt>
                <c:pt idx="1">
                  <c:v>иногда</c:v>
                </c:pt>
                <c:pt idx="2">
                  <c:v>всегда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0.68</c:v>
                </c:pt>
                <c:pt idx="1">
                  <c:v>0.17</c:v>
                </c:pt>
                <c:pt idx="2">
                  <c:v>0.15000000000000008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нет </c:v>
                </c:pt>
                <c:pt idx="1">
                  <c:v>возможно </c:v>
                </c:pt>
                <c:pt idx="2">
                  <c:v>незнаю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0.75000000000000033</c:v>
                </c:pt>
                <c:pt idx="1">
                  <c:v>0.15000000000000008</c:v>
                </c:pt>
                <c:pt idx="2">
                  <c:v>0.1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безвредны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0.63000000000000034</c:v>
                </c:pt>
                <c:pt idx="1">
                  <c:v>0.18000000000000008</c:v>
                </c:pt>
                <c:pt idx="2">
                  <c:v>0.19</c:v>
                </c:pt>
              </c:numCache>
            </c:numRef>
          </c:val>
        </c:ser>
      </c:pie3DChart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нет</c:v>
                </c:pt>
                <c:pt idx="1">
                  <c:v>да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0.70000000000000029</c:v>
                </c:pt>
                <c:pt idx="1">
                  <c:v>0.30000000000000016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не знаю</c:v>
                </c:pt>
                <c:pt idx="1">
                  <c:v>помидоры, чипсы, йогурт, лапша Ролтон, сухарики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0.52</c:v>
                </c:pt>
                <c:pt idx="1">
                  <c:v>0.48000000000000015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5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0.8400000000000003</c:v>
                </c:pt>
                <c:pt idx="1">
                  <c:v>0.16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748464" cy="147002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«Исследование информированности населения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Тоболовского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поселения </a:t>
            </a:r>
            <a:b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влиянии ГМО на здоровье человека»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4725144"/>
            <a:ext cx="3816424" cy="1584176"/>
          </a:xfrm>
        </p:spPr>
        <p:txBody>
          <a:bodyPr/>
          <a:lstStyle/>
          <a:p>
            <a:r>
              <a:rPr lang="ru-RU" sz="2800" dirty="0" err="1" smtClean="0">
                <a:solidFill>
                  <a:schemeClr val="tx1"/>
                </a:solidFill>
              </a:rPr>
              <a:t>Биткова</a:t>
            </a:r>
            <a:r>
              <a:rPr lang="ru-RU" sz="2800" dirty="0" smtClean="0">
                <a:solidFill>
                  <a:schemeClr val="tx1"/>
                </a:solidFill>
              </a:rPr>
              <a:t> Валерия, МАОУ </a:t>
            </a:r>
            <a:r>
              <a:rPr lang="ru-RU" sz="2800" dirty="0" err="1" smtClean="0">
                <a:solidFill>
                  <a:schemeClr val="tx1"/>
                </a:solidFill>
              </a:rPr>
              <a:t>Тоболовская</a:t>
            </a:r>
            <a:r>
              <a:rPr lang="ru-RU" sz="2800" dirty="0" smtClean="0">
                <a:solidFill>
                  <a:schemeClr val="tx1"/>
                </a:solidFill>
              </a:rPr>
              <a:t> СОШ, 9 класс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Пятый вопрос: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Купите ли вы дешевый продукт, зная, что в нем содержатся опасные ГМ -добавки?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Шестой вопрос: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Как вы считаете вредны ли ГМ- добавки для организма?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Седьмой вопрос: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Дадите ли вы своим детям продукт содержащий ГМ – добавки?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Восьмой вопрос: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Знаете ли вы продукты, которые содержат ГМ- добавки? Приведите примеры.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Девятый вопрос: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Хотите ли вы больше узнать о ГМ- добавках?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Анализ соблюдения 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«закона  о защите прав потребителей»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1268413"/>
          <a:ext cx="8291514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1919"/>
                <a:gridCol w="1381919"/>
                <a:gridCol w="1381919"/>
                <a:gridCol w="1381919"/>
                <a:gridCol w="1381919"/>
                <a:gridCol w="138191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Упаковка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Соответствие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информации на этикетке, штриховому коду на банке.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Наличие информации о консервантах и пищевых добавках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Наличие отметки о ГМО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Заключение о</a:t>
                      </a:r>
                    </a:p>
                    <a:p>
                      <a:r>
                        <a:rPr lang="ru-RU" sz="14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соответствии  маркировки</a:t>
                      </a:r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Масло подсолнечное рафинированное</a:t>
                      </a:r>
                    </a:p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Олейна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Пластиковая бутылка, без повреждений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присутствует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отмечено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 готов к употреблению, но нет наличие отметки о ГМИ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Кетчуп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Махеев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Пакет из фольги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присутствует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содержит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 готов к употреблению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Детское питание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фруто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няня»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Стеклянная банка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отсутствует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отмечено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 готов к употреблению, но нет наличие отметки о ГМИ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Газированная вода «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Карачинская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Пластиковая бутылка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присутствует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Отмечено, не содержит ГМО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 готов к употреблению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Майонез «Моя семья»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Целлофановая упаковка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присутствует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Отмечено, не содержит ГМИ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 полностью готов к употреблению.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Выводы:</a:t>
            </a:r>
          </a:p>
          <a:p>
            <a:pPr lvl="0"/>
            <a:r>
              <a:rPr lang="ru-RU" sz="2200" dirty="0" smtClean="0"/>
              <a:t>Я считаю, что ГМП опасны для природы и для здоровья человека;</a:t>
            </a:r>
          </a:p>
          <a:p>
            <a:pPr lvl="0"/>
            <a:r>
              <a:rPr lang="ru-RU" sz="2200" dirty="0" smtClean="0"/>
              <a:t>Закон о защите прав потребителей не соблюдается. Правило маркировки выполняются частично; из 20 продуктов, маркировка присутствует на трёх, а на остальных отсутствует.</a:t>
            </a:r>
          </a:p>
          <a:p>
            <a:pPr lvl="0"/>
            <a:r>
              <a:rPr lang="ru-RU" sz="2200" dirty="0" smtClean="0"/>
              <a:t>Опрошенные нами респонденты ответили, что не знают о проблеме ГМП,  и не обращают внимание на маркировку продуктов о наличии ГМО; 84% ответили что хотели знать об этом, их интересует данная тема, и они хотели бы узнать как можно больше о ГМ- добавках и их влияние на здоровье человека. </a:t>
            </a:r>
          </a:p>
          <a:p>
            <a:pPr lvl="0"/>
            <a:r>
              <a:rPr lang="ru-RU" sz="2200" dirty="0" smtClean="0"/>
              <a:t>Проведены беседы с обучающимися 5-11 классов по данной теме, на общешкольном родительском собрании мы рассказали о результатах исследования и о роли ГМП на здоровье человека.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120680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работы: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узнать что такое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генно-модифицированные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продукты, и определить их влиянии на  природу и здоровье человека.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Задачи:  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Провести анализ литературы по теме: Что такое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генно-модифицированные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продукты?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Выяснить какие ГМП содержатся в нашей еде.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Выяснить знакомы ли жители нашего поселка с проблемой ГМП.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Узнать соблюдается ли «закон о защите прав потребителей» в соответствии с которым в продуктах с ГМО должна быть маркировка.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Провести разъяснительную работу среди населения о влиянии ГМО на организм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597352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Гипотеза: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 предполагаю, что ГМО приносит больше вреда, чем пользы. Правило маркировки на наличие ГМО в продуктах не соблюдается и многие жители нашего поселка не знакомы с проблемой ГМП.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Методы: 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Теоретические (анализ литературных источников);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Эмпирические ( проведение анкетирования);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Методы презентации данных (таблицы, диаграммы, презентация)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192688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работы: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литературных источников узнать, что такое ГМП, познакомиться с биотехнологией, и узнать о влиянии ГМП;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Провести социологический опрос населения по теме: Знаете ли вы что такое ГМ - продукты и полезны или вредны они;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Провести практическую работу в магазине по теме: «есть ли маркировка на продуктах о наличии ГМО»;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Провести разъяснительную работу среди населения о влиянии ГМО на организм человека.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Исследование информированности населения о влиянии ГМО на здоровье человека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Опрошено 70 человек: </a:t>
            </a:r>
          </a:p>
          <a:p>
            <a:pPr>
              <a:buNone/>
            </a:pPr>
            <a:r>
              <a:rPr lang="ru-RU" dirty="0" smtClean="0"/>
              <a:t>30 мужчины и 40 женщины.</a:t>
            </a:r>
          </a:p>
          <a:p>
            <a:pPr>
              <a:buNone/>
            </a:pPr>
            <a:r>
              <a:rPr lang="ru-RU" dirty="0" smtClean="0"/>
              <a:t> Средний возраст респондентов 39 лет.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Первый вопрос: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Знаете ли вы что такое ГМО 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Второй вопрос: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Интересует ли вас данная проблема?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Третий вопрос: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Встречали ли вы публикации об этом в газетах, журналах и Интернете?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Четвертый вопрос: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Обращаете ли вы внимание на маркировку на упаковке продукта при его покупке?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533</Words>
  <Application>Microsoft Office PowerPoint</Application>
  <PresentationFormat>Экран (4:3)</PresentationFormat>
  <Paragraphs>80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Тема2</vt:lpstr>
      <vt:lpstr>«Исследование информированности населения Тоболовского поселения  о влиянии ГМО на здоровье человека»   </vt:lpstr>
      <vt:lpstr>Слайд 2</vt:lpstr>
      <vt:lpstr>Слайд 3</vt:lpstr>
      <vt:lpstr>Слайд 4</vt:lpstr>
      <vt:lpstr> Исследование информированности населения о влиянии ГМО на здоровье человека </vt:lpstr>
      <vt:lpstr>Первый вопрос:  Знаете ли вы что такое ГМО ? </vt:lpstr>
      <vt:lpstr>Второй вопрос:  Интересует ли вас данная проблема? </vt:lpstr>
      <vt:lpstr>Третий вопрос:  Встречали ли вы публикации об этом в газетах, журналах и Интернете?</vt:lpstr>
      <vt:lpstr>Четвертый вопрос: Обращаете ли вы внимание на маркировку на упаковке продукта при его покупке? </vt:lpstr>
      <vt:lpstr>Пятый вопрос:  Купите ли вы дешевый продукт, зная, что в нем содержатся опасные ГМ -добавки?</vt:lpstr>
      <vt:lpstr> Шестой вопрос: Как вы считаете вредны ли ГМ- добавки для организма? </vt:lpstr>
      <vt:lpstr> Седьмой вопрос: Дадите ли вы своим детям продукт содержащий ГМ – добавки? </vt:lpstr>
      <vt:lpstr>Восьмой вопрос: Знаете ли вы продукты, которые содержат ГМ- добавки? Приведите примеры. </vt:lpstr>
      <vt:lpstr>Девятый вопрос: Хотите ли вы больше узнать о ГМ- добавках?</vt:lpstr>
      <vt:lpstr>Анализ соблюдения   «закона  о защите прав потребителей» 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wiltort</cp:lastModifiedBy>
  <cp:revision>11</cp:revision>
  <dcterms:created xsi:type="dcterms:W3CDTF">2012-09-13T14:18:58Z</dcterms:created>
  <dcterms:modified xsi:type="dcterms:W3CDTF">2012-09-14T13:22:41Z</dcterms:modified>
</cp:coreProperties>
</file>