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F989633-833D-4213-8FDD-3F447CC9DD3E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14A944-7561-4B08-8DEF-4D0D0625CD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425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9633-833D-4213-8FDD-3F447CC9DD3E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A944-7561-4B08-8DEF-4D0D0625C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71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9633-833D-4213-8FDD-3F447CC9DD3E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A944-7561-4B08-8DEF-4D0D0625CD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416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9633-833D-4213-8FDD-3F447CC9DD3E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A944-7561-4B08-8DEF-4D0D0625CD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3046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9633-833D-4213-8FDD-3F447CC9DD3E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A944-7561-4B08-8DEF-4D0D0625C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489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9633-833D-4213-8FDD-3F447CC9DD3E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A944-7561-4B08-8DEF-4D0D0625CD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2512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9633-833D-4213-8FDD-3F447CC9DD3E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A944-7561-4B08-8DEF-4D0D0625CD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1920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9633-833D-4213-8FDD-3F447CC9DD3E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A944-7561-4B08-8DEF-4D0D0625CD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4586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9633-833D-4213-8FDD-3F447CC9DD3E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A944-7561-4B08-8DEF-4D0D0625CD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971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9633-833D-4213-8FDD-3F447CC9DD3E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A944-7561-4B08-8DEF-4D0D0625C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9633-833D-4213-8FDD-3F447CC9DD3E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A944-7561-4B08-8DEF-4D0D0625CD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628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9633-833D-4213-8FDD-3F447CC9DD3E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A944-7561-4B08-8DEF-4D0D0625C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399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9633-833D-4213-8FDD-3F447CC9DD3E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A944-7561-4B08-8DEF-4D0D0625CD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848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9633-833D-4213-8FDD-3F447CC9DD3E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A944-7561-4B08-8DEF-4D0D0625CD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443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9633-833D-4213-8FDD-3F447CC9DD3E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A944-7561-4B08-8DEF-4D0D0625C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03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9633-833D-4213-8FDD-3F447CC9DD3E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A944-7561-4B08-8DEF-4D0D0625CD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882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9633-833D-4213-8FDD-3F447CC9DD3E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A944-7561-4B08-8DEF-4D0D0625C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9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989633-833D-4213-8FDD-3F447CC9DD3E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14A944-7561-4B08-8DEF-4D0D0625C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539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Жанры фольклора</a:t>
            </a:r>
            <a:br>
              <a:rPr lang="ru-RU" dirty="0" smtClean="0"/>
            </a:br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1000" dirty="0"/>
              <a:t>Выполнила: </a:t>
            </a:r>
          </a:p>
          <a:p>
            <a:pPr algn="r"/>
            <a:r>
              <a:rPr lang="ru-RU" sz="1000" dirty="0"/>
              <a:t>Белова Варвара Владимировна</a:t>
            </a:r>
          </a:p>
          <a:p>
            <a:pPr algn="r"/>
            <a:r>
              <a:rPr lang="ru-RU" sz="1000" dirty="0"/>
              <a:t>ученица 3  класса </a:t>
            </a:r>
          </a:p>
          <a:p>
            <a:pPr algn="r"/>
            <a:r>
              <a:rPr lang="ru-RU" sz="1000" dirty="0"/>
              <a:t>МАОУ Тоболовская СОШ</a:t>
            </a:r>
          </a:p>
          <a:p>
            <a:pPr algn="r"/>
            <a:r>
              <a:rPr lang="ru-RU" sz="1000" dirty="0"/>
              <a:t>                                                                                    Руководитель:</a:t>
            </a:r>
          </a:p>
          <a:p>
            <a:pPr algn="r"/>
            <a:r>
              <a:rPr lang="ru-RU" sz="1000" dirty="0"/>
              <a:t>Савченко Наталья Валерьевна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7601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Закрепляем обложку…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0" r="15536"/>
          <a:stretch/>
        </p:blipFill>
        <p:spPr>
          <a:xfrm>
            <a:off x="1295402" y="2480650"/>
            <a:ext cx="3743035" cy="3639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60" r="12534"/>
          <a:stretch/>
        </p:blipFill>
        <p:spPr>
          <a:xfrm>
            <a:off x="7014195" y="2480650"/>
            <a:ext cx="3882404" cy="3639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2" y="575650"/>
            <a:ext cx="3810000" cy="190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598" y="518319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972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3811" y="968721"/>
            <a:ext cx="3718455" cy="95966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Готово!!!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027444" y="1393030"/>
            <a:ext cx="5454512" cy="409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258" y="3192964"/>
            <a:ext cx="2888890" cy="2888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811" y="1046053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469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19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Продолжительность:</a:t>
            </a:r>
            <a:r>
              <a:rPr lang="ru-RU" sz="3200" dirty="0"/>
              <a:t> 2 урока.</a:t>
            </a:r>
          </a:p>
          <a:p>
            <a:r>
              <a:rPr lang="ru-RU" sz="3200" b="1" dirty="0"/>
              <a:t>Цель:</a:t>
            </a:r>
            <a:r>
              <a:rPr lang="ru-RU" sz="3200" dirty="0"/>
              <a:t> повторение жанров фольклора и закрепление полученных знаний.</a:t>
            </a:r>
          </a:p>
          <a:p>
            <a:r>
              <a:rPr lang="ru-RU" sz="3200" b="1" dirty="0"/>
              <a:t>Продукт:</a:t>
            </a:r>
            <a:r>
              <a:rPr lang="ru-RU" sz="3200" dirty="0"/>
              <a:t> книжка о жанрах фольклора. </a:t>
            </a:r>
          </a:p>
        </p:txBody>
      </p:sp>
    </p:spTree>
    <p:extLst>
      <p:ext uri="{BB962C8B-B14F-4D97-AF65-F5344CB8AC3E}">
        <p14:creationId xmlns:p14="http://schemas.microsoft.com/office/powerpoint/2010/main" xmlns="" val="99690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/>
              <a:t>Объект</a:t>
            </a:r>
            <a:r>
              <a:rPr lang="ru-RU" sz="3200" b="1" dirty="0"/>
              <a:t>:</a:t>
            </a:r>
            <a:r>
              <a:rPr lang="ru-RU" sz="3200" dirty="0"/>
              <a:t> литература. </a:t>
            </a:r>
          </a:p>
          <a:p>
            <a:r>
              <a:rPr lang="ru-RU" sz="3200" b="1" dirty="0"/>
              <a:t>Предмет:</a:t>
            </a:r>
            <a:r>
              <a:rPr lang="ru-RU" sz="3200" dirty="0"/>
              <a:t> жанры фольклора. </a:t>
            </a:r>
          </a:p>
          <a:p>
            <a:r>
              <a:rPr lang="ru-RU" sz="3200" b="1" dirty="0"/>
              <a:t>Гипотеза:</a:t>
            </a:r>
            <a:r>
              <a:rPr lang="ru-RU" sz="3200" dirty="0"/>
              <a:t> работа над проектом поможет ребятам лучше запомнить жанры фольклора, обобщить знания на данную тему.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852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758" y="2444435"/>
            <a:ext cx="10556341" cy="3730027"/>
          </a:xfrm>
        </p:spPr>
        <p:txBody>
          <a:bodyPr>
            <a:noAutofit/>
          </a:bodyPr>
          <a:lstStyle/>
          <a:p>
            <a:pPr lvl="0"/>
            <a:r>
              <a:rPr lang="ru-RU" sz="2000" dirty="0"/>
              <a:t>Повторение понятия «жанры фольклора». Коллективный поиск и ответы на вопросы:</a:t>
            </a:r>
          </a:p>
          <a:p>
            <a:pPr lvl="0"/>
            <a:r>
              <a:rPr lang="ru-RU" sz="2000" dirty="0"/>
              <a:t>Какие жанры фольклора бывают?</a:t>
            </a:r>
          </a:p>
          <a:p>
            <a:pPr lvl="0"/>
            <a:r>
              <a:rPr lang="ru-RU" sz="2000" dirty="0"/>
              <a:t>Чем они друг от друга отличаются?</a:t>
            </a:r>
          </a:p>
          <a:p>
            <a:pPr lvl="0"/>
            <a:r>
              <a:rPr lang="ru-RU" sz="2000" dirty="0"/>
              <a:t>Чем жанры фольклора похожи?</a:t>
            </a:r>
          </a:p>
          <a:p>
            <a:pPr lvl="0"/>
            <a:r>
              <a:rPr lang="ru-RU" sz="2000" dirty="0"/>
              <a:t>Каждый ученик выбирает жанр фольклора, с которым он будет работать, оформляет страницу книги. </a:t>
            </a:r>
          </a:p>
          <a:p>
            <a:pPr lvl="0"/>
            <a:r>
              <a:rPr lang="ru-RU" sz="2000" dirty="0"/>
              <a:t>На презентации каждый представляет свою страницу с жанром фольклора. Все вместе собираем книгу. </a:t>
            </a:r>
          </a:p>
        </p:txBody>
      </p:sp>
    </p:spTree>
    <p:extLst>
      <p:ext uri="{BB962C8B-B14F-4D97-AF65-F5344CB8AC3E}">
        <p14:creationId xmlns:p14="http://schemas.microsoft.com/office/powerpoint/2010/main" xmlns="" val="167420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ages.myshared.ru/9/924275/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962" y="3047717"/>
            <a:ext cx="3048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160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Приступаем к оформлению книг!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5" t="8784" r="1538" b="20970"/>
          <a:stretch/>
        </p:blipFill>
        <p:spPr>
          <a:xfrm>
            <a:off x="774734" y="2625673"/>
            <a:ext cx="5405936" cy="3250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1" b="16438"/>
          <a:stretch/>
        </p:blipFill>
        <p:spPr>
          <a:xfrm>
            <a:off x="6183877" y="2658533"/>
            <a:ext cx="4882063" cy="321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9552" y="681565"/>
            <a:ext cx="3810000" cy="1905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9908" y="681565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8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Приступаем к оформлению книг!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1" t="4422" r="3281" b="23642"/>
          <a:stretch/>
        </p:blipFill>
        <p:spPr>
          <a:xfrm>
            <a:off x="1206245" y="2625504"/>
            <a:ext cx="4814309" cy="2951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9" t="12353" r="3716" b="14342"/>
          <a:stretch/>
        </p:blipFill>
        <p:spPr>
          <a:xfrm>
            <a:off x="6319319" y="2625504"/>
            <a:ext cx="4753069" cy="2941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8399" y="681565"/>
            <a:ext cx="3810000" cy="190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0853" y="681565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857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Сшиваем книгу…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53" b="6957"/>
          <a:stretch/>
        </p:blipFill>
        <p:spPr>
          <a:xfrm>
            <a:off x="1295402" y="2560319"/>
            <a:ext cx="4625683" cy="3309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85" r="3918"/>
          <a:stretch/>
        </p:blipFill>
        <p:spPr>
          <a:xfrm>
            <a:off x="6455120" y="2560320"/>
            <a:ext cx="4441477" cy="3309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8297" y="811464"/>
            <a:ext cx="16383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40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Украшаем проект…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43"/>
          <a:stretch/>
        </p:blipFill>
        <p:spPr>
          <a:xfrm>
            <a:off x="1295402" y="2477191"/>
            <a:ext cx="3856776" cy="3309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93" t="6336" r="2893" b="5042"/>
          <a:stretch/>
        </p:blipFill>
        <p:spPr>
          <a:xfrm>
            <a:off x="7392023" y="2480971"/>
            <a:ext cx="3504576" cy="330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2" y="572191"/>
            <a:ext cx="3810000" cy="190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598" y="681565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868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157</Words>
  <Application>Microsoft Office PowerPoint</Application>
  <PresentationFormat>Произвольный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Жанры фольклора проект</vt:lpstr>
      <vt:lpstr>Слайд 2</vt:lpstr>
      <vt:lpstr>Слайд 3</vt:lpstr>
      <vt:lpstr>Ход проекта:</vt:lpstr>
      <vt:lpstr>Слайд 5</vt:lpstr>
      <vt:lpstr>Приступаем к оформлению книг!</vt:lpstr>
      <vt:lpstr>Приступаем к оформлению книг!</vt:lpstr>
      <vt:lpstr>Сшиваем книгу…</vt:lpstr>
      <vt:lpstr>Украшаем проект…</vt:lpstr>
      <vt:lpstr>Закрепляем обложку…</vt:lpstr>
      <vt:lpstr>Готово!!!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Жанры фольклора проект</dc:title>
  <dc:creator>Наталья Савченко</dc:creator>
  <cp:lastModifiedBy>Пользователь</cp:lastModifiedBy>
  <cp:revision>11</cp:revision>
  <dcterms:created xsi:type="dcterms:W3CDTF">2018-04-14T00:13:43Z</dcterms:created>
  <dcterms:modified xsi:type="dcterms:W3CDTF">2018-04-28T07:45:17Z</dcterms:modified>
</cp:coreProperties>
</file>