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25-A0BC-4754-9F36-7E446F60CCF2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C1C8-F6E8-4B62-A8BD-7F3DBB7E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8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25-A0BC-4754-9F36-7E446F60CCF2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C1C8-F6E8-4B62-A8BD-7F3DBB7E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2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25-A0BC-4754-9F36-7E446F60CCF2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C1C8-F6E8-4B62-A8BD-7F3DBB7E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1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25-A0BC-4754-9F36-7E446F60CCF2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C1C8-F6E8-4B62-A8BD-7F3DBB7E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25-A0BC-4754-9F36-7E446F60CCF2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C1C8-F6E8-4B62-A8BD-7F3DBB7E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8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25-A0BC-4754-9F36-7E446F60CCF2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C1C8-F6E8-4B62-A8BD-7F3DBB7E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1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25-A0BC-4754-9F36-7E446F60CCF2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C1C8-F6E8-4B62-A8BD-7F3DBB7E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25-A0BC-4754-9F36-7E446F60CCF2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C1C8-F6E8-4B62-A8BD-7F3DBB7E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25-A0BC-4754-9F36-7E446F60CCF2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C1C8-F6E8-4B62-A8BD-7F3DBB7E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8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25-A0BC-4754-9F36-7E446F60CCF2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C1C8-F6E8-4B62-A8BD-7F3DBB7E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16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25-A0BC-4754-9F36-7E446F60CCF2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C1C8-F6E8-4B62-A8BD-7F3DBB7E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8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2225-A0BC-4754-9F36-7E446F60CCF2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C1C8-F6E8-4B62-A8BD-7F3DBB7EC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80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4" t="30980" r="36984" b="34006"/>
          <a:stretch/>
        </p:blipFill>
        <p:spPr>
          <a:xfrm>
            <a:off x="0" y="0"/>
            <a:ext cx="9144000" cy="6928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066" y="3820188"/>
            <a:ext cx="878586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Агроп</a:t>
            </a:r>
            <a:r>
              <a:rPr lang="ru-RU" sz="7200" b="1" cap="none" spc="0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роект</a:t>
            </a:r>
            <a:endParaRPr lang="ru-RU" sz="7200" b="1" cap="none" spc="0" dirty="0" smtClean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«Школьная теплица»</a:t>
            </a:r>
            <a:endParaRPr lang="ru-RU" sz="72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63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7" b="16632"/>
          <a:stretch/>
        </p:blipFill>
        <p:spPr>
          <a:xfrm>
            <a:off x="4733973" y="3270739"/>
            <a:ext cx="878113" cy="923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7" b="16632"/>
          <a:stretch/>
        </p:blipFill>
        <p:spPr>
          <a:xfrm>
            <a:off x="5062904" y="3568554"/>
            <a:ext cx="878113" cy="923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7" b="16632"/>
          <a:stretch/>
        </p:blipFill>
        <p:spPr>
          <a:xfrm>
            <a:off x="5612086" y="3907621"/>
            <a:ext cx="878113" cy="923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7" b="16632"/>
          <a:stretch/>
        </p:blipFill>
        <p:spPr>
          <a:xfrm>
            <a:off x="6077048" y="4255482"/>
            <a:ext cx="878113" cy="923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7" b="16632"/>
          <a:stretch/>
        </p:blipFill>
        <p:spPr>
          <a:xfrm>
            <a:off x="6571518" y="4602747"/>
            <a:ext cx="878113" cy="923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7" b="16632"/>
          <a:stretch/>
        </p:blipFill>
        <p:spPr>
          <a:xfrm>
            <a:off x="7065988" y="4997305"/>
            <a:ext cx="878113" cy="923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7" b="16632"/>
          <a:stretch/>
        </p:blipFill>
        <p:spPr>
          <a:xfrm>
            <a:off x="7610524" y="5409450"/>
            <a:ext cx="878113" cy="923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7" b="16632"/>
          <a:stretch/>
        </p:blipFill>
        <p:spPr>
          <a:xfrm>
            <a:off x="8023259" y="5767752"/>
            <a:ext cx="878113" cy="923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6109" r="7178" b="8974"/>
          <a:stretch/>
        </p:blipFill>
        <p:spPr>
          <a:xfrm>
            <a:off x="2061781" y="3396013"/>
            <a:ext cx="812284" cy="102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6109" r="7178" b="8974"/>
          <a:stretch/>
        </p:blipFill>
        <p:spPr>
          <a:xfrm>
            <a:off x="1761278" y="3693861"/>
            <a:ext cx="812284" cy="102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6109" r="7178" b="8974"/>
          <a:stretch/>
        </p:blipFill>
        <p:spPr>
          <a:xfrm>
            <a:off x="1567311" y="4012530"/>
            <a:ext cx="812284" cy="102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6109" r="7178" b="8974"/>
          <a:stretch/>
        </p:blipFill>
        <p:spPr>
          <a:xfrm>
            <a:off x="1275758" y="4336710"/>
            <a:ext cx="944073" cy="1189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6109" r="7178" b="8974"/>
          <a:stretch/>
        </p:blipFill>
        <p:spPr>
          <a:xfrm>
            <a:off x="953497" y="4755480"/>
            <a:ext cx="1005973" cy="1267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6109" r="7178" b="8974"/>
          <a:stretch/>
        </p:blipFill>
        <p:spPr>
          <a:xfrm>
            <a:off x="579212" y="5099859"/>
            <a:ext cx="1070831" cy="1348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6109" r="7178" b="8974"/>
          <a:stretch/>
        </p:blipFill>
        <p:spPr>
          <a:xfrm>
            <a:off x="288587" y="5404753"/>
            <a:ext cx="1021047" cy="12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47" y="3141901"/>
            <a:ext cx="916329" cy="142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77" y="3800391"/>
            <a:ext cx="813777" cy="126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09" y="3821257"/>
            <a:ext cx="837124" cy="130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59" y="4602747"/>
            <a:ext cx="819296" cy="1272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75" y="4336710"/>
            <a:ext cx="859507" cy="1334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51" y="5233527"/>
            <a:ext cx="916329" cy="142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41" y="5178673"/>
            <a:ext cx="916329" cy="142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709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9001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241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5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2018-12-21T02:38:23Z</dcterms:created>
  <dcterms:modified xsi:type="dcterms:W3CDTF">2019-01-14T02:17:23Z</dcterms:modified>
</cp:coreProperties>
</file>