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77" r:id="rId3"/>
    <p:sldId id="269" r:id="rId4"/>
    <p:sldId id="275" r:id="rId5"/>
    <p:sldId id="278" r:id="rId6"/>
    <p:sldId id="273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65163"/>
            <a:ext cx="470816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467126"/>
            <a:ext cx="4708160" cy="11798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25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51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03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04538" y="1825625"/>
            <a:ext cx="510290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9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249" y="1349115"/>
            <a:ext cx="4512038" cy="2730683"/>
          </a:xfrm>
          <a:solidFill>
            <a:schemeClr val="bg1">
              <a:alpha val="0"/>
            </a:schemeClr>
          </a:solidFill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>
              <a:defRPr sz="3600">
                <a:ln w="6350">
                  <a:solidFill>
                    <a:srgbClr val="3A1D00"/>
                  </a:solidFill>
                </a:ln>
                <a:solidFill>
                  <a:srgbClr val="1A0D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0249" y="4586990"/>
            <a:ext cx="4512038" cy="884420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rgbClr val="3A1D00"/>
                  </a:solidFill>
                </a:ln>
                <a:solidFill>
                  <a:srgbClr val="1A0D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52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721" y="365125"/>
            <a:ext cx="483307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9548" y="1847850"/>
            <a:ext cx="508166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0721" y="1847850"/>
            <a:ext cx="483307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22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761" y="365125"/>
            <a:ext cx="5021706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19528" y="382380"/>
            <a:ext cx="5141626" cy="823912"/>
          </a:xfrm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>
            <a:lvl1pPr marL="0" indent="0">
              <a:buNone/>
              <a:defRPr sz="3200" b="1">
                <a:ln>
                  <a:solidFill>
                    <a:srgbClr val="3A1D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528" y="1372979"/>
            <a:ext cx="5141625" cy="48166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60761" y="1681163"/>
            <a:ext cx="5021706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60761" y="2505075"/>
            <a:ext cx="5021706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87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4695"/>
            <a:ext cx="4873052" cy="11210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40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02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77" y="457200"/>
            <a:ext cx="5216577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5849" y="457200"/>
            <a:ext cx="5231567" cy="57637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577" y="2057400"/>
            <a:ext cx="5216577" cy="41635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30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03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5928" y="365125"/>
            <a:ext cx="5261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5928" y="1825625"/>
            <a:ext cx="5261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4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chemeClr val="accent6">
                <a:lumMod val="50000"/>
              </a:schemeClr>
            </a:solidFill>
          </a:ln>
          <a:solidFill>
            <a:srgbClr val="C0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7069540" y="368490"/>
            <a:ext cx="4667535" cy="61363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unrise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38100">
                  <a:solidFill>
                    <a:srgbClr val="0000FF"/>
                  </a:solidFill>
                </a:ln>
                <a:solidFill>
                  <a:srgbClr val="1A0D00"/>
                </a:solidFill>
                <a:latin typeface="Arial Black" panose="020B0A04020102020204" pitchFamily="34" charset="0"/>
                <a:ea typeface="+mj-ea"/>
                <a:cs typeface="+mj-cs"/>
              </a:rPr>
              <a:t>Ишимский муниципальный район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38100">
                  <a:solidFill>
                    <a:srgbClr val="0000FF"/>
                  </a:solidFill>
                </a:ln>
                <a:solidFill>
                  <a:srgbClr val="1A0D00"/>
                </a:solidFill>
                <a:latin typeface="Arial Black" panose="020B0A04020102020204" pitchFamily="34" charset="0"/>
                <a:ea typeface="+mj-ea"/>
                <a:cs typeface="+mj-cs"/>
              </a:rPr>
              <a:t>с. Тоболово</a:t>
            </a:r>
            <a:endParaRPr kumimoji="0" lang="ru-RU" b="1" i="0" u="none" strike="noStrike" kern="1200" cap="none" spc="0" normalizeH="0" baseline="0" noProof="0" dirty="0" smtClean="0">
              <a:ln w="38100">
                <a:solidFill>
                  <a:srgbClr val="0000FF"/>
                </a:solidFill>
              </a:ln>
              <a:solidFill>
                <a:srgbClr val="1A0D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2" name="Picture 2" descr="D:\Педагог-организатор\+КОНКУРСЫ\Библиотека\фото библ\IMG_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017" y="1262418"/>
            <a:ext cx="4534471" cy="302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101071" y="4483396"/>
            <a:ext cx="47630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Библиотечный фонд</a:t>
            </a:r>
          </a:p>
          <a:p>
            <a:pPr algn="ctr"/>
            <a:r>
              <a:rPr lang="ru-RU" sz="3200" b="1" i="1" u="sng" cap="none" spc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МАОУ Тоболовская СОШ</a:t>
            </a:r>
            <a:endParaRPr lang="ru-RU" sz="3200" b="1" i="1" u="sng" cap="none" spc="0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96037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 – </a:t>
            </a:r>
            <a:r>
              <a:rPr lang="ru-RU" sz="2800" b="1" dirty="0" err="1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книжкин</a:t>
            </a:r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дом,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Уютно  и красиво в нем.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книжки разные живут.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всех всегда здесь в гости ждут!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Библиотекарь, добрый друг,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Расскажет обо всем вокруг,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Поможет книги подобрать,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Поможет слово прочитать.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библиотеке тишина,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Стоят на полках книжки.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набираются ума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Девчонки и мальчишки.</a:t>
            </a:r>
          </a:p>
        </p:txBody>
      </p:sp>
    </p:spTree>
    <p:extLst>
      <p:ext uri="{BB962C8B-B14F-4D97-AF65-F5344CB8AC3E}">
        <p14:creationId xmlns:p14="http://schemas.microsoft.com/office/powerpoint/2010/main" val="82739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448" y="934769"/>
            <a:ext cx="50922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упорядоченная совокупность книг, других произведений печати, рукописей видеозаписей, звукозаписей и иных материалов, формируемая библиотекой в соответствии с её функциями для общественного пользования и хранения, всесторонне раскрываемая с помощью справочно-библиографического аппарата.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1444" y="252959"/>
            <a:ext cx="5363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Библиотечный фонд: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2" descr="C:\Users\Пользователь\Desktop\библ фонд\IMG_20181116_132507.jpg"/>
          <p:cNvPicPr>
            <a:picLocks noChangeAspect="1" noChangeArrowheads="1"/>
          </p:cNvPicPr>
          <p:nvPr/>
        </p:nvPicPr>
        <p:blipFill>
          <a:blip r:embed="rId2" cstate="print"/>
          <a:srcRect t="11954"/>
          <a:stretch>
            <a:fillRect/>
          </a:stretch>
        </p:blipFill>
        <p:spPr bwMode="auto">
          <a:xfrm>
            <a:off x="6346278" y="346841"/>
            <a:ext cx="5143500" cy="603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1444" y="252959"/>
            <a:ext cx="5363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Библиотечный фонд: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231" y="843418"/>
            <a:ext cx="533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26188 экземпляров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6907" y="3691721"/>
            <a:ext cx="5331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Художественная литература – 16755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Справочная литература – 850экз.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Научно-познавательная литература – 590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Отраслевая литература – 240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Методическая литература – 2050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Объем учебного фонда – 5703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Компакт-диски и др. – 520 экз.</a:t>
            </a:r>
            <a:endParaRPr lang="ru-RU" sz="3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D:\Педагог-организатор\+КОНКУРСЫ\Библиотека\IMG_20181015_141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71" y="1956500"/>
            <a:ext cx="5042863" cy="378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Педагог-организатор\+КОНКУРСЫ\Библиотека\IMG_20181015_141636.jpg"/>
          <p:cNvPicPr>
            <a:picLocks noChangeAspect="1" noChangeArrowheads="1"/>
          </p:cNvPicPr>
          <p:nvPr/>
        </p:nvPicPr>
        <p:blipFill>
          <a:blip r:embed="rId3" cstate="print"/>
          <a:srcRect t="16192" b="9038"/>
          <a:stretch>
            <a:fillRect/>
          </a:stretch>
        </p:blipFill>
        <p:spPr bwMode="auto">
          <a:xfrm>
            <a:off x="7270531" y="457200"/>
            <a:ext cx="3090898" cy="308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библ фонд\IMG_20181116_132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657" y="425668"/>
            <a:ext cx="4434052" cy="591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369269" y="1542845"/>
            <a:ext cx="5092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Wingdings" pitchFamily="2" charset="2"/>
              <a:buChar char="v"/>
            </a:pP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систематическая 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(расположение изданий по отраслям знания); </a:t>
            </a:r>
          </a:p>
          <a:p>
            <a:pPr algn="just" fontAlgn="base">
              <a:buFont typeface="Wingdings" pitchFamily="2" charset="2"/>
              <a:buChar char="v"/>
            </a:pP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тематическая (расположение изданий в пределах той или иной темы различных отраслей знания); </a:t>
            </a:r>
          </a:p>
          <a:p>
            <a:pPr algn="just" fontAlgn="base">
              <a:buFont typeface="Wingdings" pitchFamily="2" charset="2"/>
              <a:buChar char="v"/>
            </a:pP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предметная (расположение изданий по определённому предмету).</a:t>
            </a:r>
            <a:endParaRPr lang="ru-RU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5033" y="379083"/>
            <a:ext cx="51694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 </a:t>
            </a: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расстановки фонда: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библ фонд\IMG_20181116_132444.jpg"/>
          <p:cNvPicPr>
            <a:picLocks noChangeAspect="1" noChangeArrowheads="1"/>
          </p:cNvPicPr>
          <p:nvPr/>
        </p:nvPicPr>
        <p:blipFill>
          <a:blip r:embed="rId2" cstate="print"/>
          <a:srcRect l="8723" t="3218" r="33346" b="14148"/>
          <a:stretch>
            <a:fillRect/>
          </a:stretch>
        </p:blipFill>
        <p:spPr bwMode="auto">
          <a:xfrm>
            <a:off x="1024759" y="236482"/>
            <a:ext cx="4430110" cy="623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Педагог-организатор\+КОНКУРСЫ\Библиотека\IMG_20181015_141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0056" y="204950"/>
            <a:ext cx="4642288" cy="618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едагог-организатор\+КОНКУРСЫ\Библиотека\IMG_20181015_14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167" y="220717"/>
            <a:ext cx="4736881" cy="631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Пользователь\Desktop\библ фонд\IMG_20181116_13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8928">
            <a:off x="1066799" y="346841"/>
            <a:ext cx="4099034" cy="307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Пользователь\Desktop\библ фонд\IMG_20181116_132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9677">
            <a:off x="1319047" y="3275286"/>
            <a:ext cx="4167352" cy="312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библ фонд\IMG_20181116_132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228" y="214587"/>
            <a:ext cx="4698781" cy="626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esktop\библ фонд\IMG_20181116_13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823" y="210209"/>
            <a:ext cx="4736880" cy="631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а с обложкой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нига с обложкой 6" id="{873A6639-2D8B-4488-8DCD-7C7D7ED3D144}" vid="{B6D368C6-9990-4810-B4F1-8DD30A6E3A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 с обложкой 7</Template>
  <TotalTime>219</TotalTime>
  <Words>151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книга с обложкой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Инна</cp:lastModifiedBy>
  <cp:revision>54</cp:revision>
  <dcterms:created xsi:type="dcterms:W3CDTF">2016-11-15T09:14:47Z</dcterms:created>
  <dcterms:modified xsi:type="dcterms:W3CDTF">2018-11-21T10:27:08Z</dcterms:modified>
</cp:coreProperties>
</file>