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02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66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027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691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1221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011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788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87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39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76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51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054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83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34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76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5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AF5CD-5C96-4537-9E42-8E80EB389AE6}" type="datetimeFigureOut">
              <a:rPr lang="ru-RU" smtClean="0"/>
              <a:t>09.01.2019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3E4D6F-FC3F-431C-8D60-2C0BACE383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63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6456" y="923192"/>
            <a:ext cx="8825658" cy="680166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Совхоз «</a:t>
            </a:r>
            <a:r>
              <a:rPr lang="ru-RU" sz="4800" b="1" dirty="0" err="1" smtClean="0">
                <a:solidFill>
                  <a:srgbClr val="0070C0"/>
                </a:solidFill>
              </a:rPr>
              <a:t>Опёновский</a:t>
            </a:r>
            <a:r>
              <a:rPr lang="ru-RU" sz="4800" b="1" dirty="0" smtClean="0">
                <a:solidFill>
                  <a:srgbClr val="0070C0"/>
                </a:solidFill>
              </a:rPr>
              <a:t>»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4261" y="2209682"/>
            <a:ext cx="6685887" cy="861420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solidFill>
                  <a:schemeClr val="tx1"/>
                </a:solidFill>
              </a:rPr>
              <a:t>СОВХОЗ «</a:t>
            </a:r>
            <a:r>
              <a:rPr lang="ru-RU" sz="3200" b="1" i="1" dirty="0">
                <a:solidFill>
                  <a:schemeClr val="tx1"/>
                </a:solidFill>
              </a:rPr>
              <a:t>ОПЕНОВСКИЙ» </a:t>
            </a:r>
            <a:r>
              <a:rPr lang="ru-RU" sz="3200" dirty="0">
                <a:solidFill>
                  <a:schemeClr val="tx1"/>
                </a:solidFill>
              </a:rPr>
              <a:t>БЫЛ ОБРАЗОВАН В 1961 ГОДУ НА ОСНОВЕ ОБЪЕДИНЕНИЯ КОЛХОЗА «СОВЕТСКАЯ РОССИЯ» И </a:t>
            </a:r>
            <a:r>
              <a:rPr lang="ru-RU" sz="3200" b="1" dirty="0">
                <a:solidFill>
                  <a:schemeClr val="tx1"/>
                </a:solidFill>
              </a:rPr>
              <a:t>РТС</a:t>
            </a:r>
            <a:r>
              <a:rPr lang="ru-RU" sz="3200" dirty="0">
                <a:solidFill>
                  <a:schemeClr val="tx1"/>
                </a:solidFill>
              </a:rPr>
              <a:t> 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8" y="2127739"/>
            <a:ext cx="4242135" cy="282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4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929" y="290727"/>
            <a:ext cx="9404723" cy="1400530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Совхоз «</a:t>
            </a:r>
            <a:r>
              <a:rPr lang="ru-RU" dirty="0" err="1" smtClean="0">
                <a:solidFill>
                  <a:srgbClr val="0070C0"/>
                </a:solidFill>
              </a:rPr>
              <a:t>Опёновский</a:t>
            </a:r>
            <a:r>
              <a:rPr lang="ru-RU" dirty="0" smtClean="0">
                <a:solidFill>
                  <a:srgbClr val="0070C0"/>
                </a:solidFill>
              </a:rPr>
              <a:t>» существовал до 1993 года.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2088087"/>
            <a:ext cx="8946541" cy="419548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Его директорами были: </a:t>
            </a:r>
            <a:r>
              <a:rPr lang="ru-RU" sz="2800" b="1" dirty="0" err="1" smtClean="0"/>
              <a:t>Изох</a:t>
            </a:r>
            <a:r>
              <a:rPr lang="ru-RU" sz="2800" b="1" dirty="0" smtClean="0"/>
              <a:t> Александр </a:t>
            </a:r>
            <a:r>
              <a:rPr lang="ru-RU" sz="2800" b="1" dirty="0" err="1" smtClean="0"/>
              <a:t>Емельянович</a:t>
            </a:r>
            <a:r>
              <a:rPr lang="ru-RU" sz="2800" dirty="0" smtClean="0"/>
              <a:t>(1961-1964г.г.), </a:t>
            </a:r>
            <a:r>
              <a:rPr lang="ru-RU" sz="2800" b="1" dirty="0" err="1" smtClean="0"/>
              <a:t>Желомский</a:t>
            </a:r>
            <a:r>
              <a:rPr lang="ru-RU" sz="2800" b="1" dirty="0" smtClean="0"/>
              <a:t> Александр Михайлович</a:t>
            </a:r>
            <a:r>
              <a:rPr lang="ru-RU" sz="2800" dirty="0" smtClean="0"/>
              <a:t>(1964-1968г.г.), </a:t>
            </a:r>
            <a:r>
              <a:rPr lang="ru-RU" sz="2800" b="1" dirty="0" smtClean="0"/>
              <a:t>Кузин Иван Николаевич</a:t>
            </a:r>
            <a:r>
              <a:rPr lang="ru-RU" sz="2800" dirty="0" smtClean="0"/>
              <a:t>(19.03.1969г.г.), </a:t>
            </a:r>
            <a:r>
              <a:rPr lang="ru-RU" sz="2800" b="1" dirty="0" smtClean="0"/>
              <a:t>Козлов Александр Петрович</a:t>
            </a:r>
            <a:r>
              <a:rPr lang="ru-RU" sz="2800" dirty="0" smtClean="0"/>
              <a:t>(1970-1974г.г.), </a:t>
            </a:r>
            <a:r>
              <a:rPr lang="ru-RU" sz="2800" b="1" dirty="0" smtClean="0"/>
              <a:t>Овчинников Владимир Яковлевич</a:t>
            </a:r>
            <a:r>
              <a:rPr lang="ru-RU" sz="2800" dirty="0" smtClean="0"/>
              <a:t>(1974-1978г.г.), </a:t>
            </a:r>
            <a:r>
              <a:rPr lang="ru-RU" sz="2800" b="1" dirty="0" smtClean="0"/>
              <a:t>Скоробогатов Владимир Романович</a:t>
            </a:r>
            <a:r>
              <a:rPr lang="ru-RU" sz="2800" dirty="0" smtClean="0"/>
              <a:t>(1978-1993)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6333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0493" y="2014772"/>
            <a:ext cx="7155234" cy="194468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В 1993 году совхоз был преобразован в АОЗТ «</a:t>
            </a:r>
            <a:r>
              <a:rPr lang="ru-RU" sz="3200" dirty="0" err="1" smtClean="0">
                <a:solidFill>
                  <a:schemeClr val="tx1"/>
                </a:solidFill>
              </a:rPr>
              <a:t>Опёновское</a:t>
            </a:r>
            <a:r>
              <a:rPr lang="ru-RU" sz="3200" dirty="0" smtClean="0">
                <a:solidFill>
                  <a:schemeClr val="tx1"/>
                </a:solidFill>
              </a:rPr>
              <a:t>», позднее – ЗАО «</a:t>
            </a:r>
            <a:r>
              <a:rPr lang="ru-RU" sz="3200" dirty="0" err="1" smtClean="0">
                <a:solidFill>
                  <a:schemeClr val="tx1"/>
                </a:solidFill>
              </a:rPr>
              <a:t>Опёновское</a:t>
            </a:r>
            <a:r>
              <a:rPr lang="ru-RU" sz="3200" dirty="0" smtClean="0">
                <a:solidFill>
                  <a:schemeClr val="tx1"/>
                </a:solidFill>
              </a:rPr>
              <a:t>». 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Его </a:t>
            </a:r>
            <a:r>
              <a:rPr lang="ru-RU" sz="3200" dirty="0" smtClean="0">
                <a:solidFill>
                  <a:schemeClr val="tx1"/>
                </a:solidFill>
              </a:rPr>
              <a:t>директора: Скоробогатов В.Р. (1993-1995), Агафонов А.А. (1995-1999), </a:t>
            </a:r>
            <a:r>
              <a:rPr lang="ru-RU" sz="3200" dirty="0" err="1" smtClean="0">
                <a:solidFill>
                  <a:schemeClr val="tx1"/>
                </a:solidFill>
              </a:rPr>
              <a:t>Гультяев</a:t>
            </a:r>
            <a:r>
              <a:rPr lang="ru-RU" sz="3200" dirty="0" smtClean="0">
                <a:solidFill>
                  <a:schemeClr val="tx1"/>
                </a:solidFill>
              </a:rPr>
              <a:t> П.М. (1997-1999)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23" y="3495206"/>
            <a:ext cx="1889569" cy="23124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11760" y="5799942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Агафонов А.А.</a:t>
            </a:r>
            <a:endParaRPr lang="ru-RU" dirty="0"/>
          </a:p>
        </p:txBody>
      </p:sp>
      <p:pic>
        <p:nvPicPr>
          <p:cNvPr id="7" name="Рисунок 6" descr="C:\Users\user\Desktop\фотки для проекта\SAM_263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693" y="219808"/>
            <a:ext cx="1745800" cy="282233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1126612" y="2663951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Скоробогатов В.Р.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91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В 1999 ГОДУ ПРОИЗОШЛО ВЫДЕЛЕНИЕ ЗАО </a:t>
            </a:r>
            <a:r>
              <a:rPr lang="ru-RU" sz="3600" i="1" dirty="0">
                <a:solidFill>
                  <a:schemeClr val="tx1"/>
                </a:solidFill>
              </a:rPr>
              <a:t>«ОПЁНОВСКОЕ- 2» </a:t>
            </a:r>
            <a:r>
              <a:rPr lang="ru-RU" sz="3600" dirty="0">
                <a:solidFill>
                  <a:schemeClr val="tx1"/>
                </a:solidFill>
              </a:rPr>
              <a:t>ИЗ ЗАО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i="1" u="sng" dirty="0">
                <a:solidFill>
                  <a:schemeClr val="tx1"/>
                </a:solidFill>
              </a:rPr>
              <a:t>«ОПЁНОВСКОЕ»</a:t>
            </a: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ОБРАЗОВАЛОСЬ 2 ХОЗЯЙСТВА : ЗАО «ОПЁНОВСКОЕ-1» - ДИРЕКТОР СКОРОБОГАТРВ В.Р</a:t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603" y="3540371"/>
            <a:ext cx="4074731" cy="271031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512" y="3984793"/>
            <a:ext cx="3833562" cy="255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0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В 2002 </a:t>
            </a:r>
            <a:r>
              <a:rPr lang="ru-RU" sz="2800" dirty="0" smtClean="0">
                <a:solidFill>
                  <a:schemeClr val="tx1"/>
                </a:solidFill>
              </a:rPr>
              <a:t>году </a:t>
            </a:r>
            <a:r>
              <a:rPr lang="ru-RU" sz="2800" dirty="0">
                <a:solidFill>
                  <a:schemeClr val="tx1"/>
                </a:solidFill>
              </a:rPr>
              <a:t>ЗАО «ОПЁНОВСКОЕ-2» </a:t>
            </a:r>
            <a:r>
              <a:rPr lang="ru-RU" sz="2800" dirty="0" smtClean="0">
                <a:solidFill>
                  <a:schemeClr val="tx1"/>
                </a:solidFill>
              </a:rPr>
              <a:t>за долги перешло частному предпринимателю </a:t>
            </a:r>
            <a:r>
              <a:rPr lang="ru-RU" sz="2800" i="1" dirty="0" smtClean="0">
                <a:solidFill>
                  <a:schemeClr val="tx1"/>
                </a:solidFill>
              </a:rPr>
              <a:t>Кошелеву Олегу Викторовичу</a:t>
            </a:r>
            <a:r>
              <a:rPr lang="ru-RU" sz="2800" dirty="0" smtClean="0">
                <a:solidFill>
                  <a:schemeClr val="tx1"/>
                </a:solidFill>
              </a:rPr>
              <a:t> и преобразовано в </a:t>
            </a:r>
            <a:r>
              <a:rPr lang="ru-RU" sz="2800" b="1" i="1" dirty="0">
                <a:solidFill>
                  <a:schemeClr val="tx1"/>
                </a:solidFill>
              </a:rPr>
              <a:t>ООО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i="1" dirty="0">
                <a:solidFill>
                  <a:schemeClr val="tx1"/>
                </a:solidFill>
              </a:rPr>
              <a:t>«ОПЁНОВСКОЕ» - </a:t>
            </a:r>
            <a:r>
              <a:rPr lang="ru-RU" sz="2800" b="1" i="1" dirty="0" smtClean="0">
                <a:solidFill>
                  <a:schemeClr val="tx1"/>
                </a:solidFill>
              </a:rPr>
              <a:t>директор Кошелев Олег Викторович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Зима 2004 года… на территории Тоболовского совета существовало два крупнейших хозяйства: </a:t>
            </a:r>
            <a:r>
              <a:rPr lang="ru-RU" sz="2800" dirty="0">
                <a:solidFill>
                  <a:schemeClr val="tx1"/>
                </a:solidFill>
              </a:rPr>
              <a:t>ЗАО «ОПЁНОВСКОЕ» - </a:t>
            </a:r>
            <a:r>
              <a:rPr lang="ru-RU" sz="2800" dirty="0" smtClean="0">
                <a:solidFill>
                  <a:schemeClr val="tx1"/>
                </a:solidFill>
              </a:rPr>
              <a:t>Директор </a:t>
            </a:r>
            <a:r>
              <a:rPr lang="ru-RU" sz="2800" dirty="0" err="1" smtClean="0">
                <a:solidFill>
                  <a:schemeClr val="tx1"/>
                </a:solidFill>
              </a:rPr>
              <a:t>Гультяев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П.М И </a:t>
            </a: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ООО </a:t>
            </a:r>
            <a:r>
              <a:rPr lang="ru-RU" sz="2800" dirty="0">
                <a:solidFill>
                  <a:schemeClr val="tx1"/>
                </a:solidFill>
              </a:rPr>
              <a:t>«ОПЁНОВСКОЕ» - </a:t>
            </a:r>
            <a:r>
              <a:rPr lang="ru-RU" sz="2800" dirty="0" smtClean="0">
                <a:solidFill>
                  <a:schemeClr val="tx1"/>
                </a:solidFill>
              </a:rPr>
              <a:t>директор Кошелев О.В.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Постепенно за долги</a:t>
            </a:r>
            <a:r>
              <a:rPr lang="ru-RU" sz="2800" b="1" i="1" dirty="0" smtClean="0">
                <a:solidFill>
                  <a:schemeClr val="tx1"/>
                </a:solidFill>
              </a:rPr>
              <a:t> Кошелеву </a:t>
            </a:r>
            <a:r>
              <a:rPr lang="ru-RU" sz="2800" b="1" i="1" dirty="0">
                <a:solidFill>
                  <a:schemeClr val="tx1"/>
                </a:solidFill>
              </a:rPr>
              <a:t>О.В  </a:t>
            </a:r>
            <a:r>
              <a:rPr lang="ru-RU" sz="2800" dirty="0" smtClean="0">
                <a:solidFill>
                  <a:schemeClr val="tx1"/>
                </a:solidFill>
              </a:rPr>
              <a:t>перешло и </a:t>
            </a:r>
            <a:r>
              <a:rPr lang="ru-RU" sz="2800" b="1" i="1" dirty="0">
                <a:solidFill>
                  <a:schemeClr val="tx1"/>
                </a:solidFill>
              </a:rPr>
              <a:t>ЗАО «ОПЁНОВСКОЕ</a:t>
            </a:r>
            <a:r>
              <a:rPr lang="ru-RU" sz="2800" b="1" i="1" dirty="0" smtClean="0">
                <a:solidFill>
                  <a:schemeClr val="tx1"/>
                </a:solidFill>
              </a:rPr>
              <a:t>».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Теперь на территории Тоболовского совета  существует одно крупное хозяйство </a:t>
            </a:r>
            <a:r>
              <a:rPr lang="ru-RU" sz="2800" b="1" dirty="0">
                <a:solidFill>
                  <a:schemeClr val="tx1"/>
                </a:solidFill>
              </a:rPr>
              <a:t>ООО « ОПЁНОВСКОЕ» - ДИРЕКТОР КОШЕЛЕВ О.В</a:t>
            </a:r>
            <a:r>
              <a:rPr lang="ru-RU" sz="1200" dirty="0">
                <a:solidFill>
                  <a:schemeClr val="tx1"/>
                </a:solidFill>
              </a:rPr>
              <a:t/>
            </a:r>
            <a:br>
              <a:rPr lang="ru-RU" sz="1200" dirty="0">
                <a:solidFill>
                  <a:schemeClr val="tx1"/>
                </a:solidFill>
              </a:rPr>
            </a:b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70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7418389" cy="138878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ООО «</a:t>
            </a:r>
            <a:r>
              <a:rPr lang="ru-RU" sz="3600" b="1" dirty="0" err="1">
                <a:solidFill>
                  <a:srgbClr val="0070C0"/>
                </a:solidFill>
              </a:rPr>
              <a:t>Опёновское</a:t>
            </a:r>
            <a:r>
              <a:rPr lang="ru-RU" sz="3600" b="1" dirty="0">
                <a:solidFill>
                  <a:srgbClr val="0070C0"/>
                </a:solidFill>
              </a:rPr>
              <a:t>»</a:t>
            </a:r>
            <a:r>
              <a:rPr lang="ru-RU" sz="3600" dirty="0">
                <a:solidFill>
                  <a:srgbClr val="0070C0"/>
                </a:solidFill>
              </a:rPr>
              <a:t/>
            </a:r>
            <a:br>
              <a:rPr lang="ru-RU" sz="3600" dirty="0">
                <a:solidFill>
                  <a:srgbClr val="0070C0"/>
                </a:solidFill>
              </a:rPr>
            </a:br>
            <a:r>
              <a:rPr lang="ru-RU" sz="3600" b="1" dirty="0"/>
              <a:t> 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>
                <a:solidFill>
                  <a:schemeClr val="tx1"/>
                </a:solidFill>
              </a:rPr>
              <a:t>ООО «</a:t>
            </a:r>
            <a:r>
              <a:rPr lang="ru-RU" sz="3600" dirty="0" err="1">
                <a:solidFill>
                  <a:schemeClr val="tx1"/>
                </a:solidFill>
              </a:rPr>
              <a:t>Опёновское</a:t>
            </a:r>
            <a:r>
              <a:rPr lang="ru-RU" sz="3600" dirty="0">
                <a:solidFill>
                  <a:schemeClr val="tx1"/>
                </a:solidFill>
              </a:rPr>
              <a:t>» работает с 2001 года и занимается выращиванием яровой пшеницы, ячменя пивоваренных сортов, производством оригинальных и элитных семян. В обработке находится 11 771 га пашни.</a:t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2093258"/>
            <a:ext cx="3771425" cy="2828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5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6311" y="452718"/>
            <a:ext cx="9404723" cy="1400530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 </a:t>
            </a:r>
            <a:r>
              <a:rPr lang="ru-RU" sz="2400" b="1" dirty="0">
                <a:solidFill>
                  <a:schemeClr val="tx1"/>
                </a:solidFill>
              </a:rPr>
              <a:t>Предприятие оборудовано современным сушильно-сортировальным комплексом и емкостями для хранения зерна, с автоматизированной системой управления и термометрии, которые обеспечивают необходимые условия хранения убранного зерна и формирование однородных партий для выработки правильных технологических режимов переработки. В процессе посева и обработки зерновых культур используются многофункциональные широкозахватные комплексы, что позволяет получить высокий урожай зерновых, соответствующих требованиям пищевой безопасности. Учитывая специфику сельскохозяйственного производства и риски, связанные с его ведением, на базе созданного обществом кооператива из выращенного зерна организовано производство хлеба и хлебобулочных изделий. </a:t>
            </a:r>
          </a:p>
        </p:txBody>
      </p:sp>
    </p:spTree>
    <p:extLst>
      <p:ext uri="{BB962C8B-B14F-4D97-AF65-F5344CB8AC3E}">
        <p14:creationId xmlns:p14="http://schemas.microsoft.com/office/powerpoint/2010/main" val="121786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7446766" cy="1325282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Предприятие активно внедряет в производство современные передовые технологии, плодотворно сотрудничает с ведущими селекционерами мира. Здесь применяется система спутникового мониторинга состояния зерновых культур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r>
              <a:rPr lang="ru-RU" sz="2400" dirty="0">
                <a:solidFill>
                  <a:schemeClr val="tx1"/>
                </a:solidFill>
              </a:rPr>
              <a:t> В ближайшей перспективе на базе ООО «</a:t>
            </a:r>
            <a:r>
              <a:rPr lang="ru-RU" sz="2400" dirty="0" err="1">
                <a:solidFill>
                  <a:schemeClr val="tx1"/>
                </a:solidFill>
              </a:rPr>
              <a:t>Опеновское</a:t>
            </a:r>
            <a:r>
              <a:rPr lang="ru-RU" sz="2400" dirty="0">
                <a:solidFill>
                  <a:schemeClr val="tx1"/>
                </a:solidFill>
              </a:rPr>
              <a:t>» планируется создание селекционного центра первичного семеноводства. Здесь уже плотно работают над этим – в экспериментальном режиме создают свой сорт пшеницы. В результате получат семена, устойчивые к болезням, с быстрым созреванием, высоким содержанием клейковины и урожайностью. Именно такой сорт необходим для местных природных условий.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877" y="1778000"/>
            <a:ext cx="3146821" cy="4195762"/>
          </a:xfrm>
        </p:spPr>
      </p:pic>
    </p:spTree>
    <p:extLst>
      <p:ext uri="{BB962C8B-B14F-4D97-AF65-F5344CB8AC3E}">
        <p14:creationId xmlns:p14="http://schemas.microsoft.com/office/powerpoint/2010/main" val="4676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/>
              <a:t> </a:t>
            </a:r>
            <a:r>
              <a:rPr lang="ru-RU" sz="3200" dirty="0">
                <a:solidFill>
                  <a:schemeClr val="tx1"/>
                </a:solidFill>
              </a:rPr>
              <a:t>Предприятие относится к числу быстроразвивающихся, применяющих новейшие инновационные технологии.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Здесь </a:t>
            </a:r>
            <a:r>
              <a:rPr lang="ru-RU" sz="3200" dirty="0">
                <a:solidFill>
                  <a:schemeClr val="tx1"/>
                </a:solidFill>
              </a:rPr>
              <a:t>хорошая команда и менеджмент. Появилось новое современное оборудование, внедрены программные продукты, с помощью которых  из космоса можно наблюдать за тем, как спеет урожай на полях. </a:t>
            </a:r>
          </a:p>
        </p:txBody>
      </p:sp>
    </p:spTree>
    <p:extLst>
      <p:ext uri="{BB962C8B-B14F-4D97-AF65-F5344CB8AC3E}">
        <p14:creationId xmlns:p14="http://schemas.microsoft.com/office/powerpoint/2010/main" val="129953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311</Words>
  <Application>Microsoft Office PowerPoint</Application>
  <PresentationFormat>Широкоэкранный</PresentationFormat>
  <Paragraphs>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Совхоз «Опёновский»</vt:lpstr>
      <vt:lpstr>Совхоз «Опёновский» существовал до 1993 года.</vt:lpstr>
      <vt:lpstr>В 1993 году совхоз был преобразован в АОЗТ «Опёновское», позднее – ЗАО «Опёновское».  Его директора: Скоробогатов В.Р. (1993-1995), Агафонов А.А. (1995-1999), Гультяев П.М. (1997-1999)</vt:lpstr>
      <vt:lpstr>В 1999 ГОДУ ПРОИЗОШЛО ВЫДЕЛЕНИЕ ЗАО «ОПЁНОВСКОЕ- 2» ИЗ ЗАО «ОПЁНОВСКОЕ» ОБРАЗОВАЛОСЬ 2 ХОЗЯЙСТВА : ЗАО «ОПЁНОВСКОЕ-1» - ДИРЕКТОР СКОРОБОГАТРВ В.Р </vt:lpstr>
      <vt:lpstr>В 2002 году ЗАО «ОПЁНОВСКОЕ-2» за долги перешло частному предпринимателю Кошелеву Олегу Викторовичу и преобразовано в ООО «ОПЁНОВСКОЕ» - директор Кошелев Олег Викторович Зима 2004 года… на территории Тоболовского совета существовало два крупнейших хозяйства: ЗАО «ОПЁНОВСКОЕ» - Директор Гультяев П.М И  ООО «ОПЁНОВСКОЕ» - директор Кошелев О.В. Постепенно за долги Кошелеву О.В  перешло и ЗАО «ОПЁНОВСКОЕ». Теперь на территории Тоболовского совета  существует одно крупное хозяйство ООО « ОПЁНОВСКОЕ» - ДИРЕКТОР КОШЕЛЕВ О.В </vt:lpstr>
      <vt:lpstr>ООО «Опёновское»   ООО «Опёновское» работает с 2001 года и занимается выращиванием яровой пшеницы, ячменя пивоваренных сортов, производством оригинальных и элитных семян. В обработке находится 11 771 га пашни. </vt:lpstr>
      <vt:lpstr> Предприятие оборудовано современным сушильно-сортировальным комплексом и емкостями для хранения зерна, с автоматизированной системой управления и термометрии, которые обеспечивают необходимые условия хранения убранного зерна и формирование однородных партий для выработки правильных технологических режимов переработки. В процессе посева и обработки зерновых культур используются многофункциональные широкозахватные комплексы, что позволяет получить высокий урожай зерновых, соответствующих требованиям пищевой безопасности. Учитывая специфику сельскохозяйственного производства и риски, связанные с его ведением, на базе созданного обществом кооператива из выращенного зерна организовано производство хлеба и хлебобулочных изделий. </vt:lpstr>
      <vt:lpstr>Предприятие активно внедряет в производство современные передовые технологии, плодотворно сотрудничает с ведущими селекционерами мира. Здесь применяется система спутникового мониторинга состояния зерновых культур. В ближайшей перспективе на базе ООО «Опеновское» планируется создание селекционного центра первичного семеноводства. Здесь уже плотно работают над этим – в экспериментальном режиме создают свой сорт пшеницы. В результате получат семена, устойчивые к болезням, с быстрым созреванием, высоким содержанием клейковины и урожайностью. Именно такой сорт необходим для местных природных условий. </vt:lpstr>
      <vt:lpstr> Предприятие относится к числу быстроразвивающихся, применяющих новейшие инновационные технологии. Здесь хорошая команда и менеджмент. Появилось новое современное оборудование, внедрены программные продукты, с помощью которых  из космоса можно наблюдать за тем, как спеет урожай на полях.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Совхоз «Опёновский»</dc:title>
  <dc:creator>Admin</dc:creator>
  <cp:lastModifiedBy>Светлана</cp:lastModifiedBy>
  <cp:revision>15</cp:revision>
  <dcterms:created xsi:type="dcterms:W3CDTF">2018-12-17T08:34:57Z</dcterms:created>
  <dcterms:modified xsi:type="dcterms:W3CDTF">2019-01-09T08:01:10Z</dcterms:modified>
</cp:coreProperties>
</file>