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7" r:id="rId3"/>
    <p:sldId id="270" r:id="rId4"/>
    <p:sldId id="266" r:id="rId5"/>
    <p:sldId id="269" r:id="rId6"/>
    <p:sldId id="273" r:id="rId7"/>
    <p:sldId id="272" r:id="rId8"/>
    <p:sldId id="271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65163"/>
            <a:ext cx="4708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467126"/>
            <a:ext cx="4708160" cy="11798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9250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85511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7033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04538" y="1825625"/>
            <a:ext cx="510290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6965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249" y="1349115"/>
            <a:ext cx="4512038" cy="2730683"/>
          </a:xfrm>
          <a:solidFill>
            <a:schemeClr val="bg1">
              <a:alpha val="0"/>
            </a:schemeClr>
          </a:solidFill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>
              <a:defRPr sz="3600">
                <a:ln w="6350"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0249" y="4586990"/>
            <a:ext cx="4512038" cy="884420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9523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721" y="365125"/>
            <a:ext cx="483307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9548" y="1847850"/>
            <a:ext cx="508166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0721" y="1847850"/>
            <a:ext cx="483307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0225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761" y="365125"/>
            <a:ext cx="5021706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19528" y="382380"/>
            <a:ext cx="5141626" cy="823912"/>
          </a:xfrm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0" indent="0">
              <a:buNone/>
              <a:defRPr sz="3200" b="1">
                <a:ln>
                  <a:solidFill>
                    <a:srgbClr val="3A1D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528" y="1372979"/>
            <a:ext cx="5141625" cy="48166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60761" y="1681163"/>
            <a:ext cx="5021706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60761" y="2505075"/>
            <a:ext cx="5021706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9787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4695"/>
            <a:ext cx="4873052" cy="11210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1409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202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7" y="457200"/>
            <a:ext cx="5216577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5849" y="457200"/>
            <a:ext cx="5231567" cy="57637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577" y="2057400"/>
            <a:ext cx="5216577" cy="41635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230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2303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5928" y="365125"/>
            <a:ext cx="5261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5928" y="1825625"/>
            <a:ext cx="5261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4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chemeClr val="accent6">
                <a:lumMod val="50000"/>
              </a:schemeClr>
            </a:solidFill>
          </a:ln>
          <a:solidFill>
            <a:srgbClr val="C0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едагог-организатор\+КОНКУРСЫ\Библиотека\фото библ\IMG_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683" y="362607"/>
            <a:ext cx="3783725" cy="252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085306" y="2575768"/>
            <a:ext cx="47630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Библиотека</a:t>
            </a:r>
          </a:p>
          <a:p>
            <a:pPr algn="ctr"/>
            <a:r>
              <a:rPr lang="ru-RU" sz="3200" b="1" i="1" u="sng" cap="none" spc="0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МАОУ Тоболовская СОШ</a:t>
            </a:r>
            <a:endParaRPr lang="ru-RU" sz="3200" b="1" i="1" u="sng" cap="none" spc="0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 descr="D:\Фото школа\чтение стихов о России\IMG_20181025_134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103" y="3598477"/>
            <a:ext cx="3531479" cy="264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 школа\чтение стихов о России\IMG_20181025_133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0635">
            <a:off x="763592" y="217402"/>
            <a:ext cx="4337187" cy="325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о школа\библиотека Н.Носов\IMG_20181121_115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5033">
            <a:off x="859685" y="3006400"/>
            <a:ext cx="4825333" cy="361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27393283"/>
      </p:ext>
    </p:extLst>
  </p:cSld>
  <p:clrMapOvr>
    <a:masterClrMapping/>
  </p:clrMapOvr>
  <p:transition spd="slow" advTm="5694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76638" y="5234862"/>
            <a:ext cx="5363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Удаленный электронный читальный зал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1954" y="200407"/>
            <a:ext cx="53635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Президентская библиотека имени Бориса Николаевича Ельцина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0" name="Picture 2" descr="D:\Педагог-организатор\+КОНКУРСЫ\Библиотека\отчёт к 18.09\IMG_7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614">
            <a:off x="647545" y="2054489"/>
            <a:ext cx="5459452" cy="363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Педагог-организатор\+КОНКУРСЫ\Библиотека\отчёт к 18.09\IMG_7265.JPG"/>
          <p:cNvPicPr>
            <a:picLocks noChangeAspect="1" noChangeArrowheads="1"/>
          </p:cNvPicPr>
          <p:nvPr/>
        </p:nvPicPr>
        <p:blipFill>
          <a:blip r:embed="rId3" cstate="print"/>
          <a:srcRect r="21828"/>
          <a:stretch>
            <a:fillRect/>
          </a:stretch>
        </p:blipFill>
        <p:spPr bwMode="auto">
          <a:xfrm rot="532325">
            <a:off x="6442615" y="630766"/>
            <a:ext cx="4860399" cy="414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5023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1954" y="200407"/>
            <a:ext cx="53635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библиотеке в ежедневном режиме проходят уроки,  кружки, внеурочные мероприятия, онлайн олимпиады, творческие игры, недели детской книги …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5" name="Picture 3" descr="D:\Педагог-организатор\+КОНКУРСЫ\Библиотека\20181003_115651.jpg"/>
          <p:cNvPicPr>
            <a:picLocks noChangeAspect="1" noChangeArrowheads="1"/>
          </p:cNvPicPr>
          <p:nvPr/>
        </p:nvPicPr>
        <p:blipFill>
          <a:blip r:embed="rId2" cstate="print"/>
          <a:srcRect r="14267"/>
          <a:stretch>
            <a:fillRect/>
          </a:stretch>
        </p:blipFill>
        <p:spPr bwMode="auto">
          <a:xfrm>
            <a:off x="1087821" y="3673366"/>
            <a:ext cx="4493390" cy="294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Педагог-организатор\+КОНКУРСЫ\Библиотека\IMG_20181015_14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665">
            <a:off x="6836980" y="240422"/>
            <a:ext cx="4261945" cy="319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:\Педагог-организатор\+КОНКУРСЫ\Библиотека\20181003_113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2518">
            <a:off x="6323725" y="3531475"/>
            <a:ext cx="4932856" cy="277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5491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Педагог-организатор\+КОНКУРСЫ\Библиотека\IMG_20181015_141352.jpg"/>
          <p:cNvPicPr>
            <a:picLocks noChangeAspect="1" noChangeArrowheads="1"/>
          </p:cNvPicPr>
          <p:nvPr/>
        </p:nvPicPr>
        <p:blipFill>
          <a:blip r:embed="rId2" cstate="print"/>
          <a:srcRect l="22571"/>
          <a:stretch>
            <a:fillRect/>
          </a:stretch>
        </p:blipFill>
        <p:spPr bwMode="auto">
          <a:xfrm rot="21434874">
            <a:off x="898966" y="851338"/>
            <a:ext cx="4963365" cy="506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Педагог-организатор\+КОНКУРСЫ\Библиотека\отчёт к 18.09\IMG_7913.JPG"/>
          <p:cNvPicPr>
            <a:picLocks noChangeAspect="1" noChangeArrowheads="1"/>
          </p:cNvPicPr>
          <p:nvPr/>
        </p:nvPicPr>
        <p:blipFill>
          <a:blip r:embed="rId3" cstate="print"/>
          <a:srcRect l="17714" r="28646"/>
          <a:stretch>
            <a:fillRect/>
          </a:stretch>
        </p:blipFill>
        <p:spPr bwMode="auto">
          <a:xfrm rot="317667">
            <a:off x="6461324" y="378372"/>
            <a:ext cx="4718783" cy="586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6178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едагог-организатор\+КОНКУРСЫ\Библиотека\20181003_113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8833">
            <a:off x="789096" y="3449702"/>
            <a:ext cx="4903894" cy="275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Педагог-организатор\+КОНКУРСЫ\Библиотека\20181003_115643.jpg"/>
          <p:cNvPicPr>
            <a:picLocks noChangeAspect="1" noChangeArrowheads="1"/>
          </p:cNvPicPr>
          <p:nvPr/>
        </p:nvPicPr>
        <p:blipFill>
          <a:blip r:embed="rId3" cstate="print"/>
          <a:srcRect l="14639"/>
          <a:stretch>
            <a:fillRect/>
          </a:stretch>
        </p:blipFill>
        <p:spPr bwMode="auto">
          <a:xfrm>
            <a:off x="6539272" y="257247"/>
            <a:ext cx="4819633" cy="317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Педагог-организатор\+КОНКУРСЫ\Библиотека\20181003_120406.jpg"/>
          <p:cNvPicPr>
            <a:picLocks noChangeAspect="1" noChangeArrowheads="1"/>
          </p:cNvPicPr>
          <p:nvPr/>
        </p:nvPicPr>
        <p:blipFill>
          <a:blip r:embed="rId4" cstate="print"/>
          <a:srcRect t="4776" b="25572"/>
          <a:stretch>
            <a:fillRect/>
          </a:stretch>
        </p:blipFill>
        <p:spPr bwMode="auto">
          <a:xfrm rot="386009">
            <a:off x="9039438" y="3599254"/>
            <a:ext cx="2383738" cy="295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Педагог-организатор\+КОНКУРСЫ\Библиотека\20181003_120528.jpg"/>
          <p:cNvPicPr>
            <a:picLocks noChangeAspect="1" noChangeArrowheads="1"/>
          </p:cNvPicPr>
          <p:nvPr/>
        </p:nvPicPr>
        <p:blipFill>
          <a:blip r:embed="rId5" cstate="print"/>
          <a:srcRect b="20796"/>
          <a:stretch>
            <a:fillRect/>
          </a:stretch>
        </p:blipFill>
        <p:spPr bwMode="auto">
          <a:xfrm rot="21261775">
            <a:off x="6571484" y="3517479"/>
            <a:ext cx="2162360" cy="304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Фото школа\библиотека Н.Носов\IMG_20181121_115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883" y="240423"/>
            <a:ext cx="4282966" cy="321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5538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едагог-организатор\+КОНКУРСЫ\Библиотека\отчёт к 18.09\IMG_7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8345">
            <a:off x="1198160" y="487148"/>
            <a:ext cx="4192706" cy="2795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66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5123" name="Picture 3" descr="D:\Педагог-организатор\+КОНКУРСЫ\Библиотека\отчёт к 18.09\IMG_7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3383">
            <a:off x="1520055" y="3536540"/>
            <a:ext cx="4129553" cy="2753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3074" name="Picture 2" descr="D:\Педагог-организатор\+КОНКУРСЫ\Библиотека\IMG_20181121_132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3624">
            <a:off x="6695089" y="394136"/>
            <a:ext cx="4687614" cy="351571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D:\Педагог-организатор\+КОНКУРСЫ\Библиотека\IMG_20181121_134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9867">
            <a:off x="7173310" y="3637893"/>
            <a:ext cx="3810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536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едагог-организатор\+КОНКУРСЫ\Библиотека\отчёт к 18.09\IMG_7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021">
            <a:off x="6555135" y="338465"/>
            <a:ext cx="4654227" cy="310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D:\Педагог-организатор\+КОНКУРСЫ\Библиотека\отчёт к 18.09\kP4bXn0Zr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332" y="3452884"/>
            <a:ext cx="4230805" cy="3173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Педагог-организатор\+КОНКУРСЫ\Библиотека\отчёт к 18.09\4PtH18sjvE.jpg"/>
          <p:cNvPicPr>
            <a:picLocks noChangeAspect="1" noChangeArrowheads="1"/>
          </p:cNvPicPr>
          <p:nvPr/>
        </p:nvPicPr>
        <p:blipFill>
          <a:blip r:embed="rId4" cstate="print"/>
          <a:srcRect l="25747" t="37241" r="30115"/>
          <a:stretch>
            <a:fillRect/>
          </a:stretch>
        </p:blipFill>
        <p:spPr bwMode="auto">
          <a:xfrm>
            <a:off x="677918" y="442853"/>
            <a:ext cx="5439103" cy="580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6068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1444" y="252959"/>
            <a:ext cx="5363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Библиотечный фонд: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231" y="843418"/>
            <a:ext cx="533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26188 экземпляров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6907" y="3691721"/>
            <a:ext cx="5331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Художественная литература – 16755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Справочная литература – 850экз.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Научно-познавательная литература – 590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Отраслевая литература – 240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Методическая литература – 2050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Объем учебного фонда – 5703 экз.</a:t>
            </a:r>
          </a:p>
          <a:p>
            <a:pPr algn="ctr">
              <a:tabLst>
                <a:tab pos="495300" algn="l"/>
              </a:tabLst>
            </a:pPr>
            <a:r>
              <a:rPr lang="ru-RU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Компакт-диски и др. – 520 экз.</a:t>
            </a:r>
            <a:endParaRPr lang="ru-RU" sz="32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Педагог-организатор\+КОНКУРСЫ\Библиотека\IMG_20181015_141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1" y="1956500"/>
            <a:ext cx="5042863" cy="378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Педагог-организатор\+КОНКУРСЫ\Библиотека\IMG_20181015_141636.jpg"/>
          <p:cNvPicPr>
            <a:picLocks noChangeAspect="1" noChangeArrowheads="1"/>
          </p:cNvPicPr>
          <p:nvPr/>
        </p:nvPicPr>
        <p:blipFill>
          <a:blip r:embed="rId3" cstate="print"/>
          <a:srcRect t="16192" b="9038"/>
          <a:stretch>
            <a:fillRect/>
          </a:stretch>
        </p:blipFill>
        <p:spPr bwMode="auto">
          <a:xfrm>
            <a:off x="7270531" y="457200"/>
            <a:ext cx="3090898" cy="308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5273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едагог-организатор\+КОНКУРСЫ\Библиотека\IMG_20181015_14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408" y="236481"/>
            <a:ext cx="4642288" cy="618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Педагог-организатор\+КОНКУРСЫ\Библиотека\IMG_20181015_141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67" y="220717"/>
            <a:ext cx="4736881" cy="63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5382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75852" y="0"/>
            <a:ext cx="5363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Число читателей: </a:t>
            </a:r>
          </a:p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270 человек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8" name="Picture 2" descr="D:\Педагог-организатор\+КОНКУРСЫ\Библиотека\20181003_11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462" y="287720"/>
            <a:ext cx="4729655" cy="266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Педагог-организатор\+КОНКУРСЫ\Библиотека\IMG_20181015_14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45" y="2869323"/>
            <a:ext cx="4897821" cy="367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Педагог-организатор\+КОНКУРСЫ\Библиотека\отчёт к 18.09\IMG_7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2418" y="2878957"/>
            <a:ext cx="5401003" cy="360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86755" y="1253322"/>
            <a:ext cx="5331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5300" algn="l"/>
              </a:tabLst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Обучающиеся – 233</a:t>
            </a:r>
          </a:p>
          <a:p>
            <a:pPr>
              <a:tabLst>
                <a:tab pos="495300" algn="l"/>
              </a:tabLst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Родители – 16</a:t>
            </a:r>
          </a:p>
          <a:p>
            <a:pPr>
              <a:tabLst>
                <a:tab pos="495300" algn="l"/>
              </a:tabLst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Педагоги - 21</a:t>
            </a:r>
          </a:p>
        </p:txBody>
      </p:sp>
      <p:pic>
        <p:nvPicPr>
          <p:cNvPr id="4101" name="Picture 5" descr="C:\Users\Пользователь\Desktop\Book-Transparent-PNG-Pi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0123" y="1544116"/>
            <a:ext cx="2128345" cy="1156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5335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1444" y="252959"/>
            <a:ext cx="5363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Материально - техническая база: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762" y="1410978"/>
            <a:ext cx="533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95300" algn="l"/>
              </a:tabLst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Общая площадь – 48 кв.м.</a:t>
            </a:r>
          </a:p>
        </p:txBody>
      </p:sp>
      <p:pic>
        <p:nvPicPr>
          <p:cNvPr id="5122" name="Picture 2" descr="D:\Педагог-организатор\+КОНКУРСЫ\Библиотека\фото библ\IMG_8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548" y="2032876"/>
            <a:ext cx="5132990" cy="342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7918" y="5372678"/>
            <a:ext cx="5171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Читальный зал – 44 посадочных места.</a:t>
            </a:r>
          </a:p>
        </p:txBody>
      </p:sp>
      <p:pic>
        <p:nvPicPr>
          <p:cNvPr id="5123" name="Picture 3" descr="D:\Педагог-организатор\+КОНКУРСЫ\Библиотека\IMG_20181015_141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9523">
            <a:off x="7041931" y="331076"/>
            <a:ext cx="3825765" cy="286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1028311">
            <a:off x="5966188" y="437252"/>
            <a:ext cx="533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</a:rPr>
              <a:t>Интерактивный стол</a:t>
            </a:r>
            <a:endParaRPr lang="ru-RU" sz="2800" b="1" dirty="0" smtClean="0">
              <a:ln w="18415" cmpd="sng">
                <a:solidFill>
                  <a:srgbClr val="0066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5124" name="Picture 4" descr="D:\Педагог-организатор\+КОНКУРСЫ\Библиотека\IMG_20181015_141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028" y="3145219"/>
            <a:ext cx="4466897" cy="335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412336">
            <a:off x="6402368" y="3474742"/>
            <a:ext cx="533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</a:rPr>
              <a:t>Струйный плоттер</a:t>
            </a:r>
            <a:endParaRPr lang="ru-RU" sz="2800" b="1" dirty="0" smtClean="0">
              <a:ln w="18415" cmpd="sng">
                <a:solidFill>
                  <a:srgbClr val="0066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4446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едагог-организатор\+КОНКУРСЫ\Библиотека\IMG_20181015_141541.jpg"/>
          <p:cNvPicPr>
            <a:picLocks noChangeAspect="1" noChangeArrowheads="1"/>
          </p:cNvPicPr>
          <p:nvPr/>
        </p:nvPicPr>
        <p:blipFill>
          <a:blip r:embed="rId2" cstate="print"/>
          <a:srcRect t="9655" b="17471"/>
          <a:stretch>
            <a:fillRect/>
          </a:stretch>
        </p:blipFill>
        <p:spPr bwMode="auto">
          <a:xfrm>
            <a:off x="578069" y="299544"/>
            <a:ext cx="5538323" cy="302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04330" y="497574"/>
            <a:ext cx="4056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</a:rPr>
              <a:t>Ламинатор </a:t>
            </a:r>
            <a:endParaRPr lang="ru-RU" sz="2800" b="1" dirty="0" smtClean="0">
              <a:ln w="18415" cmpd="sng">
                <a:solidFill>
                  <a:srgbClr val="0066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2907" y="2639171"/>
            <a:ext cx="533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</a:rPr>
              <a:t>Брошюровщик</a:t>
            </a:r>
            <a:endParaRPr lang="ru-RU" sz="2800" b="1" dirty="0" smtClean="0">
              <a:ln w="18415" cmpd="sng">
                <a:solidFill>
                  <a:srgbClr val="0066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6147" name="Picture 3" descr="D:\Педагог-организатор\+КОНКУРСЫ\Библиотека\20181003_114341.jpg"/>
          <p:cNvPicPr>
            <a:picLocks noChangeAspect="1" noChangeArrowheads="1"/>
          </p:cNvPicPr>
          <p:nvPr/>
        </p:nvPicPr>
        <p:blipFill>
          <a:blip r:embed="rId3" cstate="print"/>
          <a:srcRect l="9030" r="9988"/>
          <a:stretch>
            <a:fillRect/>
          </a:stretch>
        </p:blipFill>
        <p:spPr bwMode="auto">
          <a:xfrm>
            <a:off x="993227" y="3348568"/>
            <a:ext cx="4666593" cy="32414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88687">
            <a:off x="658465" y="5487474"/>
            <a:ext cx="533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</a:rPr>
              <a:t>Интерактивная доска</a:t>
            </a:r>
            <a:endParaRPr lang="ru-RU" sz="2800" b="1" dirty="0" smtClean="0">
              <a:ln w="18415" cmpd="sng">
                <a:solidFill>
                  <a:srgbClr val="0066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334" y="332150"/>
            <a:ext cx="5331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5300" algn="l"/>
              </a:tabLst>
            </a:pPr>
            <a:r>
              <a:rPr lang="ru-RU" sz="32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</a:rPr>
              <a:t>Компьютер, МФУ, </a:t>
            </a:r>
          </a:p>
          <a:p>
            <a:pPr algn="ctr">
              <a:tabLst>
                <a:tab pos="495300" algn="l"/>
              </a:tabLst>
            </a:pPr>
            <a:r>
              <a:rPr lang="ru-RU" sz="3200" b="1" dirty="0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</a:rPr>
              <a:t>25 ноутбуков, механический </a:t>
            </a:r>
            <a:r>
              <a:rPr lang="ru-RU" sz="3200" b="1" dirty="0" err="1" smtClean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0000"/>
                </a:solidFill>
              </a:rPr>
              <a:t>биговщик</a:t>
            </a:r>
            <a:endParaRPr lang="ru-RU" sz="3200" b="1" dirty="0" smtClean="0">
              <a:ln w="18415" cmpd="sng">
                <a:solidFill>
                  <a:srgbClr val="0066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149" name="Picture 5" descr="D:\Педагог-организатор\+КОНКУРСЫ\Библиотека\фото библ\IMG_8019.JPG"/>
          <p:cNvPicPr>
            <a:picLocks noChangeAspect="1" noChangeArrowheads="1"/>
          </p:cNvPicPr>
          <p:nvPr/>
        </p:nvPicPr>
        <p:blipFill>
          <a:blip r:embed="rId4" cstate="print"/>
          <a:srcRect l="14496"/>
          <a:stretch>
            <a:fillRect/>
          </a:stretch>
        </p:blipFill>
        <p:spPr bwMode="auto">
          <a:xfrm>
            <a:off x="6148552" y="1920050"/>
            <a:ext cx="5423338" cy="422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 advTm="493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а с обложкой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нига с обложкой 6" id="{873A6639-2D8B-4488-8DCD-7C7D7ED3D144}" vid="{B6D368C6-9990-4810-B4F1-8DD30A6E3A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с обложкой 7</Template>
  <TotalTime>215</TotalTime>
  <Words>135</Words>
  <Application>Microsoft Office PowerPoint</Application>
  <PresentationFormat>Произвольный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книга с обложкой 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52</cp:revision>
  <dcterms:created xsi:type="dcterms:W3CDTF">2016-11-15T09:14:47Z</dcterms:created>
  <dcterms:modified xsi:type="dcterms:W3CDTF">2018-11-22T16:23:02Z</dcterms:modified>
</cp:coreProperties>
</file>