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5" r:id="rId2"/>
    <p:sldId id="278" r:id="rId3"/>
    <p:sldId id="280" r:id="rId4"/>
    <p:sldId id="281" r:id="rId5"/>
    <p:sldId id="279" r:id="rId6"/>
    <p:sldId id="284" r:id="rId7"/>
    <p:sldId id="283" r:id="rId8"/>
    <p:sldId id="287" r:id="rId9"/>
    <p:sldId id="286" r:id="rId10"/>
    <p:sldId id="285" r:id="rId11"/>
    <p:sldId id="28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228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665163"/>
            <a:ext cx="470816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467126"/>
            <a:ext cx="4708160" cy="117982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925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8551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703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04538" y="1825625"/>
            <a:ext cx="510290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696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0249" y="1349115"/>
            <a:ext cx="4512038" cy="2730683"/>
          </a:xfrm>
          <a:solidFill>
            <a:schemeClr val="bg1">
              <a:alpha val="0"/>
            </a:schemeClr>
          </a:solidFill>
        </p:spPr>
        <p:txBody>
          <a:bodyPr anchor="b">
            <a:normAutofit/>
            <a:scene3d>
              <a:camera prst="orthographicFront"/>
              <a:lightRig rig="sunrise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>
            <a:lvl1pPr algn="ctr">
              <a:defRPr sz="3600">
                <a:ln w="6350">
                  <a:solidFill>
                    <a:srgbClr val="3A1D00"/>
                  </a:solidFill>
                </a:ln>
                <a:solidFill>
                  <a:srgbClr val="1A0D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40249" y="4586990"/>
            <a:ext cx="4512038" cy="884420"/>
          </a:xfrm>
        </p:spPr>
        <p:txBody>
          <a:bodyPr/>
          <a:lstStyle>
            <a:lvl1pPr marL="0" indent="0" algn="ctr">
              <a:buNone/>
              <a:defRPr sz="2400">
                <a:ln>
                  <a:solidFill>
                    <a:srgbClr val="3A1D00"/>
                  </a:solidFill>
                </a:ln>
                <a:solidFill>
                  <a:srgbClr val="1A0D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952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721" y="365125"/>
            <a:ext cx="483307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9548" y="1847850"/>
            <a:ext cx="508166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20721" y="1847850"/>
            <a:ext cx="483307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6022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0761" y="365125"/>
            <a:ext cx="5021706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719528" y="382380"/>
            <a:ext cx="5141626" cy="823912"/>
          </a:xfrm>
        </p:spPr>
        <p:txBody>
          <a:bodyPr anchor="b">
            <a:normAutofit/>
            <a:scene3d>
              <a:camera prst="orthographicFront"/>
              <a:lightRig rig="sunrise" dir="t"/>
            </a:scene3d>
            <a:sp3d extrusionH="57150">
              <a:bevelT w="38100" h="38100"/>
            </a:sp3d>
          </a:bodyPr>
          <a:lstStyle>
            <a:lvl1pPr marL="0" indent="0">
              <a:buNone/>
              <a:defRPr sz="3200" b="1">
                <a:ln>
                  <a:solidFill>
                    <a:srgbClr val="3A1D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528" y="1372979"/>
            <a:ext cx="5141625" cy="48166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60761" y="1681163"/>
            <a:ext cx="5021706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60761" y="2505075"/>
            <a:ext cx="5021706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9787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64695"/>
            <a:ext cx="4873052" cy="11210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9140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202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577" y="457200"/>
            <a:ext cx="5216577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5849" y="457200"/>
            <a:ext cx="5231567" cy="57637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577" y="2057400"/>
            <a:ext cx="5216577" cy="41635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230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2303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5928" y="365125"/>
            <a:ext cx="52615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05928" y="1825625"/>
            <a:ext cx="52615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244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ln w="6350">
            <a:solidFill>
              <a:schemeClr val="accent6">
                <a:lumMod val="50000"/>
              </a:schemeClr>
            </a:solidFill>
          </a:ln>
          <a:solidFill>
            <a:srgbClr val="C00000"/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276638" y="5234862"/>
            <a:ext cx="53635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Удаленный электронный читальный зал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51954" y="200407"/>
            <a:ext cx="53635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Президентская библиотека имени Бориса Николаевича Ельцина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170" name="Picture 2" descr="D:\Педагог-организатор\+КОНКУРСЫ\Библиотека\отчёт к 18.09\IMG_7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8614">
            <a:off x="647545" y="2054489"/>
            <a:ext cx="5459452" cy="363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D:\Педагог-организатор\+КОНКУРСЫ\Библиотека\отчёт к 18.09\IMG_7265.JPG"/>
          <p:cNvPicPr>
            <a:picLocks noChangeAspect="1" noChangeArrowheads="1"/>
          </p:cNvPicPr>
          <p:nvPr/>
        </p:nvPicPr>
        <p:blipFill>
          <a:blip r:embed="rId3" cstate="print"/>
          <a:srcRect r="21828"/>
          <a:stretch>
            <a:fillRect/>
          </a:stretch>
        </p:blipFill>
        <p:spPr bwMode="auto">
          <a:xfrm rot="532325">
            <a:off x="6442615" y="630766"/>
            <a:ext cx="4860399" cy="414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7646403"/>
      </p:ext>
    </p:extLst>
  </p:cSld>
  <p:clrMapOvr>
    <a:masterClrMapping/>
  </p:clrMapOvr>
  <p:transition spd="slow" advTm="5023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572" y="326874"/>
            <a:ext cx="4335518" cy="302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807" y="3314033"/>
            <a:ext cx="4351283" cy="326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0125" y="1573924"/>
            <a:ext cx="37242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9"/>
          <p:cNvSpPr txBox="1">
            <a:spLocks/>
          </p:cNvSpPr>
          <p:nvPr/>
        </p:nvSpPr>
        <p:spPr>
          <a:xfrm>
            <a:off x="6113749" y="323179"/>
            <a:ext cx="5508239" cy="1200329"/>
          </a:xfrm>
          <a:prstGeom prst="rect">
            <a:avLst/>
          </a:prstGeom>
          <a:ln w="3175" cmpd="dbl">
            <a:solidFill>
              <a:schemeClr val="tx1"/>
            </a:solidFill>
          </a:ln>
        </p:spPr>
        <p:txBody>
          <a:bodyPr vert="horz" wrap="none" lIns="91440" tIns="45720" rIns="91440" bIns="45720" rtlCol="0" anchor="b">
            <a:sp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Английский</a:t>
            </a:r>
            <a:r>
              <a:rPr kumimoji="0" lang="ru-RU" sz="4000" b="1" i="0" u="none" strike="noStrike" kern="1200" cap="none" spc="0" normalizeH="0" baseline="0" noProof="0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язык </a:t>
            </a:r>
            <a:br>
              <a:rPr kumimoji="0" lang="ru-RU" sz="4000" b="1" i="0" u="none" strike="noStrike" kern="1200" cap="none" spc="0" normalizeH="0" baseline="0" noProof="0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8 класс</a:t>
            </a:r>
            <a:endParaRPr kumimoji="0" lang="ru-RU" sz="4000" b="1" i="0" u="none" strike="noStrike" kern="1200" cap="none" spc="0" normalizeH="0" baseline="0" noProof="0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401" y="1986455"/>
            <a:ext cx="5300496" cy="40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9172" y="3594537"/>
            <a:ext cx="4414345" cy="30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9"/>
          <p:cNvSpPr>
            <a:spLocks noGrp="1"/>
          </p:cNvSpPr>
          <p:nvPr>
            <p:ph type="title"/>
          </p:nvPr>
        </p:nvSpPr>
        <p:spPr>
          <a:xfrm>
            <a:off x="1150437" y="403873"/>
            <a:ext cx="3012363" cy="1311128"/>
          </a:xfrm>
          <a:prstGeom prst="rect">
            <a:avLst/>
          </a:prstGeom>
          <a:ln w="3175" cmpd="dbl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История 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11 класс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703" y="231996"/>
            <a:ext cx="4406790" cy="326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1434" y="365618"/>
            <a:ext cx="5136457" cy="238760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Неделя  президентской библиотеки</a:t>
            </a:r>
            <a:b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 14.01.19г-18.01.19г</a:t>
            </a:r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Documents and Settings\Root\Рабочий стол\през библ презент\фото уроки в През.библиотеке\IMG_15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559" y="2648607"/>
            <a:ext cx="5186855" cy="372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Root\Рабочий стол\през библ презент\фото уроки в През.библиотеке\IMG_15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7739" y="409904"/>
            <a:ext cx="5391806" cy="389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9"/>
          <p:cNvSpPr txBox="1">
            <a:spLocks/>
          </p:cNvSpPr>
          <p:nvPr/>
        </p:nvSpPr>
        <p:spPr>
          <a:xfrm>
            <a:off x="6425363" y="4604281"/>
            <a:ext cx="4854214" cy="1588127"/>
          </a:xfrm>
          <a:prstGeom prst="rect">
            <a:avLst/>
          </a:prstGeom>
          <a:ln w="3175" cmpd="dbl">
            <a:solidFill>
              <a:schemeClr val="tx1"/>
            </a:solidFill>
          </a:ln>
        </p:spPr>
        <p:txBody>
          <a:bodyPr vert="horz" wrap="none" lIns="91440" tIns="45720" rIns="91440" bIns="45720" rtlCol="0" anchor="b">
            <a:sp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Изобразительное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искусство</a:t>
            </a:r>
            <a:r>
              <a:rPr kumimoji="0" lang="ru-RU" sz="3600" b="1" i="0" u="none" strike="noStrike" kern="1200" cap="none" spc="0" normalizeH="0" baseline="0" noProof="0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ru-RU" sz="3600" b="1" i="0" u="none" strike="noStrike" kern="1200" cap="none" spc="0" normalizeH="0" baseline="0" noProof="0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6 класс</a:t>
            </a:r>
            <a:endParaRPr kumimoji="0" lang="ru-RU" sz="3600" b="1" i="0" u="none" strike="noStrike" kern="1200" cap="none" spc="0" normalizeH="0" baseline="0" noProof="0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665163"/>
            <a:ext cx="4708160" cy="97445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Чтение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1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Root\Рабочий стол\през библ презент\фото Романова СИ\IMG_16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5035" y="3358055"/>
            <a:ext cx="5234840" cy="329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Root\Рабочий стол\през библ презент\фото Романова СИ\IMG_16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7738" y="236482"/>
            <a:ext cx="518754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386" y="1936160"/>
            <a:ext cx="5391807" cy="462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151" y="2380593"/>
            <a:ext cx="5281449" cy="409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3861" y="551794"/>
            <a:ext cx="5013435" cy="588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9"/>
          <p:cNvSpPr txBox="1">
            <a:spLocks noGrp="1"/>
          </p:cNvSpPr>
          <p:nvPr>
            <p:ph type="ctrTitle"/>
          </p:nvPr>
        </p:nvSpPr>
        <p:spPr>
          <a:xfrm>
            <a:off x="901262" y="318177"/>
            <a:ext cx="4708160" cy="1920526"/>
          </a:xfrm>
          <a:prstGeom prst="rect">
            <a:avLst/>
          </a:prstGeom>
          <a:ln w="3175" cmpd="dbl">
            <a:solidFill>
              <a:schemeClr val="tx1"/>
            </a:solidFill>
          </a:ln>
        </p:spPr>
        <p:txBody>
          <a:bodyPr vert="horz" wrap="square" lIns="91440" tIns="45720" rIns="91440" bIns="45720" rtlCol="0" anchor="b">
            <a:sp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solidFill>
                  <a:srgbClr val="FF0000"/>
                </a:solidFill>
              </a:rPr>
              <a:t>Окружающий</a:t>
            </a:r>
            <a:br>
              <a:rPr lang="ru-RU" sz="4400" noProof="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мир</a:t>
            </a:r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2 класс</a:t>
            </a:r>
            <a:endParaRPr kumimoji="0" lang="ru-RU" sz="4400" b="1" i="0" u="none" strike="noStrike" kern="1200" cap="none" spc="0" normalizeH="0" baseline="0" noProof="0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Documents and Settings\Root\Рабочий стол\през библ презент\фото уроки в През.библиотеке\IMG_15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808" y="1813035"/>
            <a:ext cx="5265682" cy="364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Root\Рабочий стол\през библ презент\фото уроки в През.библиотеке\IMG_15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9268" y="315310"/>
            <a:ext cx="4903077" cy="318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Root\Рабочий стол\през библ презент\фото уроки в През.библиотеке\IMG_15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9269" y="3610304"/>
            <a:ext cx="4888000" cy="297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977341" y="291207"/>
            <a:ext cx="4839786" cy="1311128"/>
          </a:xfrm>
          <a:prstGeom prst="rect">
            <a:avLst/>
          </a:prstGeom>
          <a:ln w="3175" cmpd="dbl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Русский язык 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3 класс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808" y="3200400"/>
            <a:ext cx="4871544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573" y="214679"/>
            <a:ext cx="4889938" cy="341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5521" y="1844565"/>
            <a:ext cx="3586246" cy="476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7613821" y="372342"/>
            <a:ext cx="2646878" cy="1311128"/>
          </a:xfrm>
          <a:prstGeom prst="rect">
            <a:avLst/>
          </a:prstGeom>
          <a:ln w="3175" cmpd="dbl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4400" smtClean="0">
                <a:solidFill>
                  <a:srgbClr val="FF0000"/>
                </a:solidFill>
              </a:rPr>
              <a:t>Чтение</a:t>
            </a:r>
            <a:br>
              <a:rPr lang="ru-RU" sz="4400" smtClean="0">
                <a:solidFill>
                  <a:srgbClr val="FF0000"/>
                </a:solidFill>
              </a:rPr>
            </a:br>
            <a:r>
              <a:rPr lang="ru-RU" sz="4400" smtClean="0">
                <a:solidFill>
                  <a:srgbClr val="FF0000"/>
                </a:solidFill>
              </a:rPr>
              <a:t>4 </a:t>
            </a:r>
            <a:r>
              <a:rPr lang="ru-RU" sz="4400" dirty="0" smtClean="0">
                <a:solidFill>
                  <a:srgbClr val="FF0000"/>
                </a:solidFill>
              </a:rPr>
              <a:t>класс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4316" y="2695903"/>
            <a:ext cx="5470635" cy="392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683" y="3231931"/>
            <a:ext cx="4918842" cy="336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0165" y="205188"/>
            <a:ext cx="4602219" cy="319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9"/>
          <p:cNvSpPr txBox="1">
            <a:spLocks/>
          </p:cNvSpPr>
          <p:nvPr/>
        </p:nvSpPr>
        <p:spPr>
          <a:xfrm>
            <a:off x="5997772" y="669580"/>
            <a:ext cx="5424883" cy="1311128"/>
          </a:xfrm>
          <a:prstGeom prst="rect">
            <a:avLst/>
          </a:prstGeom>
          <a:ln w="3175" cmpd="dbl">
            <a:solidFill>
              <a:schemeClr val="tx1"/>
            </a:solidFill>
          </a:ln>
        </p:spPr>
        <p:txBody>
          <a:bodyPr vert="horz" wrap="none" lIns="91440" tIns="45720" rIns="91440" bIns="45720" rtlCol="0" anchor="b">
            <a:sp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Немецкий</a:t>
            </a:r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язык </a:t>
            </a:r>
            <a:b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8 класс</a:t>
            </a:r>
            <a:endParaRPr kumimoji="0" lang="ru-RU" sz="4400" b="1" i="0" u="none" strike="noStrike" kern="1200" cap="none" spc="0" normalizeH="0" baseline="0" noProof="0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38" y="1656530"/>
            <a:ext cx="4149779" cy="489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5034" y="238718"/>
            <a:ext cx="5234151" cy="325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3504" y="3595956"/>
            <a:ext cx="5281448" cy="300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9"/>
          <p:cNvSpPr txBox="1">
            <a:spLocks noGrp="1"/>
          </p:cNvSpPr>
          <p:nvPr>
            <p:ph type="ctrTitle"/>
          </p:nvPr>
        </p:nvSpPr>
        <p:spPr>
          <a:xfrm>
            <a:off x="822435" y="281189"/>
            <a:ext cx="4708160" cy="1311128"/>
          </a:xfrm>
          <a:prstGeom prst="rect">
            <a:avLst/>
          </a:prstGeom>
          <a:ln w="3175" cmpd="dbl">
            <a:solidFill>
              <a:schemeClr val="tx1"/>
            </a:solidFill>
          </a:ln>
        </p:spPr>
        <p:txBody>
          <a:bodyPr vert="horz" wrap="square" lIns="91440" tIns="45720" rIns="91440" bIns="45720" rtlCol="0" anchor="b">
            <a:sp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solidFill>
                  <a:srgbClr val="FF0000"/>
                </a:solidFill>
              </a:rPr>
              <a:t>География</a:t>
            </a:r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8 класс</a:t>
            </a:r>
            <a:endParaRPr kumimoji="0" lang="ru-RU" sz="4400" b="1" i="0" u="none" strike="noStrike" kern="1200" cap="none" spc="0" normalizeH="0" baseline="0" noProof="0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855" y="630620"/>
            <a:ext cx="5328745" cy="408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9427" y="1594782"/>
            <a:ext cx="5392464" cy="360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9"/>
          <p:cNvSpPr txBox="1">
            <a:spLocks/>
          </p:cNvSpPr>
          <p:nvPr/>
        </p:nvSpPr>
        <p:spPr>
          <a:xfrm>
            <a:off x="1288321" y="5099691"/>
            <a:ext cx="4217821" cy="1311128"/>
          </a:xfrm>
          <a:prstGeom prst="rect">
            <a:avLst/>
          </a:prstGeom>
          <a:ln w="3175" cmpd="dbl">
            <a:solidFill>
              <a:schemeClr val="tx1"/>
            </a:solidFill>
          </a:ln>
        </p:spPr>
        <p:txBody>
          <a:bodyPr vert="horz" wrap="none" lIns="91440" tIns="45720" rIns="91440" bIns="45720" rtlCol="0" anchor="b">
            <a:sp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Литература</a:t>
            </a:r>
            <a:r>
              <a:rPr lang="ru-RU" sz="4400" b="1" noProof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8 класс</a:t>
            </a:r>
            <a:endParaRPr kumimoji="0" lang="ru-RU" sz="4400" b="1" i="0" u="none" strike="noStrike" kern="1200" cap="none" spc="0" normalizeH="0" baseline="0" noProof="0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книга с обложкой 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книга с обложкой 6" id="{873A6639-2D8B-4488-8DCD-7C7D7ED3D144}" vid="{B6D368C6-9990-4810-B4F1-8DD30A6E3A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книга с обложкой 7</Template>
  <TotalTime>299</TotalTime>
  <Words>27</Words>
  <Application>Microsoft Office PowerPoint</Application>
  <PresentationFormat>Произвольный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книга с обложкой 7</vt:lpstr>
      <vt:lpstr>Слайд 1</vt:lpstr>
      <vt:lpstr>Неделя  президентской библиотеки с 14.01.19г-18.01.19г </vt:lpstr>
      <vt:lpstr>Чтение  1 класс</vt:lpstr>
      <vt:lpstr>Окружающий мир 2 класс</vt:lpstr>
      <vt:lpstr>Русский язык  3 класс</vt:lpstr>
      <vt:lpstr>Чтение 4 класс</vt:lpstr>
      <vt:lpstr>Слайд 7</vt:lpstr>
      <vt:lpstr>География  8 класс</vt:lpstr>
      <vt:lpstr>Слайд 9</vt:lpstr>
      <vt:lpstr>Слайд 10</vt:lpstr>
      <vt:lpstr>История  11 класс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Root</cp:lastModifiedBy>
  <cp:revision>66</cp:revision>
  <dcterms:created xsi:type="dcterms:W3CDTF">2016-11-15T09:14:47Z</dcterms:created>
  <dcterms:modified xsi:type="dcterms:W3CDTF">2019-01-21T11:36:10Z</dcterms:modified>
</cp:coreProperties>
</file>