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1"/>
  </p:notesMasterIdLst>
  <p:sldIdLst>
    <p:sldId id="256" r:id="rId2"/>
    <p:sldId id="257" r:id="rId3"/>
    <p:sldId id="275" r:id="rId4"/>
    <p:sldId id="262" r:id="rId5"/>
    <p:sldId id="276" r:id="rId6"/>
    <p:sldId id="267" r:id="rId7"/>
    <p:sldId id="270" r:id="rId8"/>
    <p:sldId id="277" r:id="rId9"/>
    <p:sldId id="273" r:id="rId10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x1" initials="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008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2544" y="-7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6-02-17T22:01:48.721" idx="1">
    <p:pos x="10" y="10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93C2BB-56DA-42F5-9581-AB70B5559145}" type="datetimeFigureOut">
              <a:rPr lang="ru-RU" smtClean="0"/>
              <a:pPr/>
              <a:t>18.02.2016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55CF6F-1BB6-4567-8213-49E9B8C8CF3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55CF6F-1BB6-4567-8213-49E9B8C8CF33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2/18/2016</a:t>
            </a:fld>
            <a:endParaRPr lang="en-US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2/18/2016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2/18/2016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2/18/2016</a:t>
            </a:fld>
            <a:endParaRPr lang="en-US" dirty="0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2/18/2016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2/18/2016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2/18/2016</a:t>
            </a:fld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2/18/2016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2/18/2016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2/18/2016</a:t>
            </a:fld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2/18/2016</a:t>
            </a:fld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2/18/2016</a:t>
            </a:fld>
            <a:endParaRPr lang="en-US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ransition>
    <p:cover dir="r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Картины художников </a:t>
            </a:r>
            <a:r>
              <a:rPr lang="en-US" dirty="0" smtClean="0"/>
              <a:t>XIX</a:t>
            </a:r>
            <a:r>
              <a:rPr lang="ru-RU" dirty="0" smtClean="0"/>
              <a:t> века: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времена года в пейзажах.</a:t>
            </a:r>
            <a:br>
              <a:rPr lang="ru-RU" dirty="0" smtClean="0"/>
            </a:b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mtClean="0"/>
              <a:t>Лето </a:t>
            </a:r>
            <a:r>
              <a:rPr lang="ru-RU" smtClean="0"/>
              <a:t>.</a:t>
            </a:r>
            <a:r>
              <a:rPr lang="ru-RU" b="1" dirty="0" smtClean="0"/>
              <a:t> И.И. </a:t>
            </a:r>
            <a:r>
              <a:rPr lang="ru-RU" b="1" dirty="0" smtClean="0"/>
              <a:t>Шишкин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2443"/>
          </a:xfrm>
        </p:spPr>
        <p:txBody>
          <a:bodyPr lIns="108000">
            <a:spAutoFit/>
          </a:bodyPr>
          <a:lstStyle/>
          <a:p>
            <a:endParaRPr lang="ru-RU" dirty="0"/>
          </a:p>
        </p:txBody>
      </p:sp>
      <p:pic>
        <p:nvPicPr>
          <p:cNvPr id="5" name="Picture 4" descr="Картинки по запросу картины XIX века природа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57200" y="1524000"/>
            <a:ext cx="7221242" cy="478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 Л. </a:t>
            </a:r>
            <a:r>
              <a:rPr lang="ru-RU" dirty="0" err="1" smtClean="0"/>
              <a:t>Зубаненко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026" name="Picture 2" descr="http://900igr.net/datai/literatura/Stikhi-o-prirode/0001-001-Stikhi-o-prirode-XIX-vek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386000"/>
            <a:ext cx="7937999" cy="529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 </a:t>
            </a:r>
            <a:br>
              <a:rPr lang="ru-RU" b="1" dirty="0" smtClean="0"/>
            </a:br>
            <a:r>
              <a:rPr lang="ru-RU" b="1" dirty="0" smtClean="0"/>
              <a:t>                                                                                </a:t>
            </a:r>
            <a:br>
              <a:rPr lang="ru-RU" b="1" dirty="0" smtClean="0"/>
            </a:br>
            <a:r>
              <a:rPr lang="ru-RU" b="1" dirty="0" smtClean="0"/>
              <a:t> </a:t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Алексей Саврасов                           </a:t>
            </a:r>
            <a:br>
              <a:rPr lang="ru-RU" b="1" dirty="0" smtClean="0"/>
            </a:br>
            <a:r>
              <a:rPr lang="ru-RU" b="1" dirty="0" smtClean="0"/>
              <a:t>Осень</a:t>
            </a:r>
            <a:endParaRPr lang="ru-RU" dirty="0"/>
          </a:p>
        </p:txBody>
      </p:sp>
      <p:pic>
        <p:nvPicPr>
          <p:cNvPr id="175106" name="Picture 2" descr="Картинки по запросу картины XIX века природ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219200"/>
            <a:ext cx="7632000" cy="5285842"/>
          </a:xfrm>
          <a:prstGeom prst="rect">
            <a:avLst/>
          </a:prstGeom>
          <a:noFill/>
        </p:spPr>
      </p:pic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Валентин Серов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8674" name="Picture 2" descr="http://rembr.ru/vserov/img/kartina6/serov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399" y="685800"/>
            <a:ext cx="7272000" cy="58903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Зима . </a:t>
            </a:r>
            <a:r>
              <a:rPr lang="ru-RU" dirty="0" err="1" smtClean="0"/>
              <a:t>Бялыницкого-Бирюля</a:t>
            </a:r>
            <a:endParaRPr lang="ru-RU" dirty="0"/>
          </a:p>
        </p:txBody>
      </p:sp>
      <p:pic>
        <p:nvPicPr>
          <p:cNvPr id="177154" name="Picture 2" descr="Картинки по запросу картины XIX века природ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18" y="1198474"/>
            <a:ext cx="6858865" cy="5184000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Исаака Левитана</a:t>
            </a:r>
            <a:br>
              <a:rPr lang="ru-RU" b="1" dirty="0" smtClean="0"/>
            </a:br>
            <a:r>
              <a:rPr lang="ru-RU" dirty="0" smtClean="0"/>
              <a:t>Весна</a:t>
            </a:r>
            <a:endParaRPr lang="ru-RU" dirty="0"/>
          </a:p>
        </p:txBody>
      </p:sp>
      <p:pic>
        <p:nvPicPr>
          <p:cNvPr id="180226" name="Picture 2" descr="http://opisanie-kartin.com/uploads17/image09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1219200"/>
            <a:ext cx="6840888" cy="5292000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Алексей Саврасов</a:t>
            </a:r>
            <a:endParaRPr lang="ru-RU" dirty="0"/>
          </a:p>
        </p:txBody>
      </p:sp>
      <p:pic>
        <p:nvPicPr>
          <p:cNvPr id="30722" name="Picture 2" descr="Картинки по запросу картины XIX века природ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524000"/>
            <a:ext cx="8500076" cy="4716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Конец</a:t>
            </a:r>
            <a:r>
              <a:rPr lang="ru-RU" smtClean="0">
                <a:solidFill>
                  <a:srgbClr val="FF0000"/>
                </a:solidFill>
              </a:rPr>
              <a:t>! 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123</TotalTime>
  <Words>20</Words>
  <PresentationFormat>Экран (4:3)</PresentationFormat>
  <Paragraphs>10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Бумажная</vt:lpstr>
      <vt:lpstr>Картины художников XIX века: времена года в пейзажах.  </vt:lpstr>
      <vt:lpstr>Лето . И.И. Шишкин </vt:lpstr>
      <vt:lpstr> Л. Зубаненко.</vt:lpstr>
      <vt:lpstr>                                                                                      Алексей Саврасов                            Осень</vt:lpstr>
      <vt:lpstr>Валентин Серов  </vt:lpstr>
      <vt:lpstr>Зима . Бялыницкого-Бирюля</vt:lpstr>
      <vt:lpstr>Исаака Левитана Весна</vt:lpstr>
      <vt:lpstr>Алексей Саврасов</vt:lpstr>
      <vt:lpstr>Конец!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Картины художников XIX века: времена года в пейзажах.  </dc:title>
  <dc:creator>Max1</dc:creator>
  <cp:lastModifiedBy>Max1</cp:lastModifiedBy>
  <cp:revision>19</cp:revision>
  <dcterms:created xsi:type="dcterms:W3CDTF">2016-02-17T16:49:36Z</dcterms:created>
  <dcterms:modified xsi:type="dcterms:W3CDTF">2016-02-18T15:08:49Z</dcterms:modified>
</cp:coreProperties>
</file>