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Проект:</a:t>
            </a:r>
            <a:b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Кормушка для птиц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Выполнили: ученики 7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Тестешев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ладимир, Мунарев Антон, Чарков Михаил</a:t>
            </a:r>
          </a:p>
        </p:txBody>
      </p:sp>
    </p:spTree>
    <p:extLst>
      <p:ext uri="{BB962C8B-B14F-4D97-AF65-F5344CB8AC3E}">
        <p14:creationId xmlns:p14="http://schemas.microsoft.com/office/powerpoint/2010/main" val="40029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Виды кормушек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I:\Проекты учащихся\Тестешев В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6035"/>
            <a:ext cx="4176464" cy="27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7677"/>
            <a:ext cx="3240360" cy="26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485491" cy="23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73851"/>
            <a:ext cx="3312368" cy="24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742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Подвесная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кормушка с плоской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крышей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I:\Проекты учащихся\Тестешев В\Фото\IMG_5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Проекты учащихся\Тестешев В\Фото\IMG_5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704856" cy="51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Проекты учащихся\Тестешев В\Фото\IMG_5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768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Проекты учащихся\Тестешев В\Фото\IMG_5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169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При создании кормушек любых конструкций важно помнить главные правила:</a:t>
            </a:r>
            <a:r>
              <a:rPr lang="ru-RU" sz="2400" b="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0" dirty="0">
                <a:latin typeface="Calibri"/>
                <a:ea typeface="Calibri"/>
                <a:cs typeface="Times New Roman"/>
              </a:rPr>
            </a:b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У кормушки обязательно должна быть крыша, иначе корм может быть засыпан снегом или залит дождем и стать непригодным для птиц.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lang="ru-RU" sz="2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Отверстие в кормушке должно быть настолько широким, чтобы птица могла спокойно проникнуть внутрь кормушки и покинуть ее.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Социальная польза проекта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500"/>
              </a:spcAft>
            </a:pPr>
            <a:r>
              <a:rPr lang="ru-RU" sz="2800" dirty="0">
                <a:solidFill>
                  <a:srgbClr val="353535"/>
                </a:solidFill>
                <a:latin typeface="Times New Roman"/>
                <a:ea typeface="Times New Roman"/>
                <a:cs typeface="Times New Roman"/>
              </a:rPr>
              <a:t>Птицы являются отличными помощниками в борьбе с разнообразными вредителями, которых можно встретить в саду или огороде. В пору выкармливания птенцов они могут уничтожать неимоверное количество насекомых-вредителей, охотясь за гусеницами и жуками с самого утра и до позднего вечера.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500"/>
              </a:spcAft>
            </a:pPr>
            <a:r>
              <a:rPr lang="ru-RU" sz="2800" dirty="0">
                <a:solidFill>
                  <a:srgbClr val="353535"/>
                </a:solidFill>
                <a:latin typeface="Times New Roman"/>
                <a:ea typeface="Times New Roman"/>
                <a:cs typeface="Times New Roman"/>
              </a:rPr>
              <a:t>       Получая подкормку зимой, птицы «привязываются» к определенному месту, и весной, если не сведут на территории вашего сада гнезда, то как минимум будут сюда возвращаться для охоты за насекомыми и дополнительным питанием. Помимо этого, подкармливая птиц,  вы помогаете сохранить их популяцию.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000000"/>
                </a:solidFill>
                <a:latin typeface="Times New Roman"/>
                <a:ea typeface="Times New Roman"/>
              </a:rPr>
              <a:t>Памятка </a:t>
            </a:r>
            <a:r>
              <a:rPr lang="ru-RU" sz="32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200" b="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</a:t>
            </a:r>
            <a:r>
              <a:rPr lang="ru-RU" sz="3200" b="0" dirty="0">
                <a:solidFill>
                  <a:srgbClr val="000000"/>
                </a:solidFill>
                <a:latin typeface="Times New Roman"/>
                <a:ea typeface="Times New Roman"/>
              </a:rPr>
              <a:t>Как подкармливать птиц”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Развешивайте кормушки в спокойных для птиц местах.</a:t>
            </a:r>
          </a:p>
          <a:p>
            <a:r>
              <a:rPr lang="ru-RU" dirty="0"/>
              <a:t>2. Следите, чтобы корм в кормушке был постоянно.</a:t>
            </a:r>
          </a:p>
          <a:p>
            <a:r>
              <a:rPr lang="ru-RU" dirty="0"/>
              <a:t>3. Кормушки нужно держать в чистоте.</a:t>
            </a:r>
          </a:p>
          <a:p>
            <a:r>
              <a:rPr lang="ru-RU" dirty="0"/>
              <a:t>4. Следите, чтобы в кормушке не было снега.</a:t>
            </a:r>
          </a:p>
          <a:p>
            <a:r>
              <a:rPr lang="ru-RU" dirty="0"/>
              <a:t>5. Помните, что основные зимние корма: семечки арбуза, дыни, тыквы, пшеничные отруби, овсяные хлопья, пшено, семена подсолнечника (не жаренные, не солёные), сушёные ягоды боярышника, шиповника, крошки белого хлеба, несолёное свиное сало, говяжий жир.</a:t>
            </a:r>
          </a:p>
          <a:p>
            <a:r>
              <a:rPr lang="ru-RU" dirty="0"/>
              <a:t>6. Нельзя давать чёрный хлеб.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30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228656" cy="3602800"/>
          </a:xfrm>
        </p:spPr>
        <p:txBody>
          <a:bodyPr/>
          <a:lstStyle/>
          <a:p>
            <a:r>
              <a:rPr lang="ru-RU" dirty="0"/>
              <a:t>   </a:t>
            </a:r>
            <a:r>
              <a:rPr lang="ru-RU" sz="3200" dirty="0"/>
              <a:t>Кормушки облегчают птицам в поиски еды в этот тяжелый период, а это значит, что они помогут сохранить им драгоценную энергию для жизни – в этом заключается </a:t>
            </a:r>
            <a:r>
              <a:rPr lang="ru-RU" sz="3200" b="1" dirty="0"/>
              <a:t>актуальность</a:t>
            </a:r>
            <a:r>
              <a:rPr lang="ru-RU" sz="3200" dirty="0"/>
              <a:t> нашего проекта.</a:t>
            </a:r>
          </a:p>
        </p:txBody>
      </p:sp>
      <p:pic>
        <p:nvPicPr>
          <p:cNvPr id="1026" name="Picture 2" descr="I:\Проекты учащихся\Тестешев В\294xNxrustic-moss-bird-feeder-2.jpg.pagespeed.ic.dQc52qKvK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73088"/>
            <a:ext cx="28003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888432" cy="25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25548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Гипотеза: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05000"/>
            <a:ext cx="6782736" cy="3036168"/>
          </a:xfrm>
        </p:spPr>
        <p:txBody>
          <a:bodyPr>
            <a:normAutofit fontScale="85000" lnSpcReduction="10000"/>
          </a:bodyPr>
          <a:lstStyle/>
          <a:p>
            <a:pPr algn="ctr">
              <a:spcAft>
                <a:spcPts val="600"/>
              </a:spcAft>
            </a:pPr>
            <a:r>
              <a:rPr lang="ru-RU" sz="3900" dirty="0">
                <a:solidFill>
                  <a:srgbClr val="000000"/>
                </a:solidFill>
                <a:latin typeface="Times New Roman"/>
                <a:ea typeface="Times New Roman"/>
              </a:rPr>
              <a:t>Если постоянно подкармливать зимующих птиц, то можно помочь им пережить голодный период года, когда птицам сложно добывать корм из–под снега. Также можно сохранить их численность.</a:t>
            </a:r>
            <a:endParaRPr lang="ru-RU" sz="3900" dirty="0"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2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25548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Научная новизна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6480720" cy="309634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состоит в том, что в настоящее время имеется огромный выбор различных материалов, из которых можно изготовить  экологически чистые кормушки для птиц, без особых затрат.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625548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Цель проекта: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7488832" cy="2736304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Спроектировать и изготовить экологически безопасную кормушку для птиц.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25548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488832" cy="432048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Разработать план изготовления изделия.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Выбрать материал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Разработать дизайн изделия.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Изготовить изделие.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Провести анализ изделия.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Разработать памятку по подкорму птиц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255488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Методы работы: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6255488" cy="403244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Анализ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Моделирование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Конструирование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Наблюдение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Описание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8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" y="836712"/>
            <a:ext cx="39913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СИНИЦА</a:t>
            </a:r>
            <a:endParaRPr lang="ru-RU" dirty="0"/>
          </a:p>
        </p:txBody>
      </p:sp>
      <p:pic>
        <p:nvPicPr>
          <p:cNvPr id="3075" name="Рисунок 1" descr="Свирис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60086"/>
            <a:ext cx="3409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36249"/>
            <a:ext cx="148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СВИРИСТЕЛЬ</a:t>
            </a:r>
            <a:endParaRPr lang="ru-RU" dirty="0"/>
          </a:p>
        </p:txBody>
      </p:sp>
      <p:pic>
        <p:nvPicPr>
          <p:cNvPr id="3076" name="Picture 4" descr="Домовый вороб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49852"/>
            <a:ext cx="7319551" cy="24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7058" y="3380520"/>
            <a:ext cx="132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ВОРОБЬИ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8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http://naturelight.ru/photo/2011-02-01/37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3744416" cy="29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5" descr="http://files.web2edu.ru/b73f813a-5127-4f47-8ef7-cf2da7345ed1/9869506c-8725-4b45-a481-0cebc7f113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39"/>
            <a:ext cx="3096344" cy="33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3153" y="188639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СНЕГИРИ</a:t>
            </a:r>
            <a:endParaRPr lang="ru-RU" dirty="0"/>
          </a:p>
        </p:txBody>
      </p:sp>
      <p:pic>
        <p:nvPicPr>
          <p:cNvPr id="4100" name="Рисунок 2" descr="http://zodiac5.ru/uploads/pic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5" y="3973706"/>
            <a:ext cx="3690864" cy="25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1584" y="3604374"/>
            <a:ext cx="98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ДЯТЕЛ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6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9F9F9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361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Проект:  Кормушка для птиц</vt:lpstr>
      <vt:lpstr>Презентация PowerPoint</vt:lpstr>
      <vt:lpstr>Гипотеза:</vt:lpstr>
      <vt:lpstr>Научная новизна</vt:lpstr>
      <vt:lpstr>Цель проекта:</vt:lpstr>
      <vt:lpstr>Задачи проекта:</vt:lpstr>
      <vt:lpstr>Методы работы:</vt:lpstr>
      <vt:lpstr>Презентация PowerPoint</vt:lpstr>
      <vt:lpstr>Презентация PowerPoint</vt:lpstr>
      <vt:lpstr>Виды кормушек</vt:lpstr>
      <vt:lpstr>Презентация PowerPoint</vt:lpstr>
      <vt:lpstr>Подвесная кормушка с плоской крышей</vt:lpstr>
      <vt:lpstr>Презентация PowerPoint</vt:lpstr>
      <vt:lpstr>Презентация PowerPoint</vt:lpstr>
      <vt:lpstr>Презентация PowerPoint</vt:lpstr>
      <vt:lpstr>При создании кормушек любых конструкций важно помнить главные правила: </vt:lpstr>
      <vt:lpstr>Социальная польза проекта</vt:lpstr>
      <vt:lpstr>Памятка  "Как подкармливать птиц”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Кормушка для птиц</dc:title>
  <dc:creator>Рамиль</dc:creator>
  <cp:lastModifiedBy>рома</cp:lastModifiedBy>
  <cp:revision>6</cp:revision>
  <dcterms:created xsi:type="dcterms:W3CDTF">2016-03-16T17:32:48Z</dcterms:created>
  <dcterms:modified xsi:type="dcterms:W3CDTF">2016-03-16T18:18:38Z</dcterms:modified>
</cp:coreProperties>
</file>