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7" r:id="rId9"/>
    <p:sldId id="268" r:id="rId10"/>
    <p:sldId id="269" r:id="rId11"/>
    <p:sldId id="270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78" y="2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FEF51-1E02-4DA6-9A5F-D2117BB904A9}" type="datetimeFigureOut">
              <a:rPr lang="ru-RU" smtClean="0"/>
              <a:t>16.03.2016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1E9DD-76CF-4434-ACA5-A2E896BCCD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26493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FEF51-1E02-4DA6-9A5F-D2117BB904A9}" type="datetimeFigureOut">
              <a:rPr lang="ru-RU" smtClean="0"/>
              <a:t>16.03.2016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1E9DD-76CF-4434-ACA5-A2E896BCCD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5218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FEF51-1E02-4DA6-9A5F-D2117BB904A9}" type="datetimeFigureOut">
              <a:rPr lang="ru-RU" smtClean="0"/>
              <a:t>16.03.2016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1E9DD-76CF-4434-ACA5-A2E896BCCD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14664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FEF51-1E02-4DA6-9A5F-D2117BB904A9}" type="datetimeFigureOut">
              <a:rPr lang="ru-RU" smtClean="0"/>
              <a:t>16.03.2016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1E9DD-76CF-4434-ACA5-A2E896BCCD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84372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FEF51-1E02-4DA6-9A5F-D2117BB904A9}" type="datetimeFigureOut">
              <a:rPr lang="ru-RU" smtClean="0"/>
              <a:t>16.03.2016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1E9DD-76CF-4434-ACA5-A2E896BCCD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83531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FEF51-1E02-4DA6-9A5F-D2117BB904A9}" type="datetimeFigureOut">
              <a:rPr lang="ru-RU" smtClean="0"/>
              <a:t>16.03.2016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1E9DD-76CF-4434-ACA5-A2E896BCCD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2642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FEF51-1E02-4DA6-9A5F-D2117BB904A9}" type="datetimeFigureOut">
              <a:rPr lang="ru-RU" smtClean="0"/>
              <a:t>16.03.2016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1E9DD-76CF-4434-ACA5-A2E896BCCD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47145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FEF51-1E02-4DA6-9A5F-D2117BB904A9}" type="datetimeFigureOut">
              <a:rPr lang="ru-RU" smtClean="0"/>
              <a:t>16.03.2016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1E9DD-76CF-4434-ACA5-A2E896BCCD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91215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FEF51-1E02-4DA6-9A5F-D2117BB904A9}" type="datetimeFigureOut">
              <a:rPr lang="ru-RU" smtClean="0"/>
              <a:t>16.03.2016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1E9DD-76CF-4434-ACA5-A2E896BCCD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174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FEF51-1E02-4DA6-9A5F-D2117BB904A9}" type="datetimeFigureOut">
              <a:rPr lang="ru-RU" smtClean="0"/>
              <a:t>16.03.2016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1E9DD-76CF-4434-ACA5-A2E896BCCD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51816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FEF51-1E02-4DA6-9A5F-D2117BB904A9}" type="datetimeFigureOut">
              <a:rPr lang="ru-RU" smtClean="0"/>
              <a:t>16.03.2016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1E9DD-76CF-4434-ACA5-A2E896BCCD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98977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2FEF51-1E02-4DA6-9A5F-D2117BB904A9}" type="datetimeFigureOut">
              <a:rPr lang="ru-RU" smtClean="0"/>
              <a:t>16.03.2016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21E9DD-76CF-4434-ACA5-A2E896BCCD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8714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Снегирь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/>
              <a:t>Я</a:t>
            </a:r>
            <a:r>
              <a:rPr lang="ru-RU" b="1" dirty="0"/>
              <a:t> </a:t>
            </a:r>
            <a:r>
              <a:rPr lang="ru-RU" dirty="0"/>
              <a:t>снегирь. Я уверен, что вы меня сразу узнали по моей красивой грудке. Я частый гость в ва­ших лесах зимой. Не случайно мое имя связано с пер­вым снегом. Прилетаю я из более холодных мест. Там зима наступила раньше, и большая часть корма уже съедена птицами. Посмотрите, какой у меня толстый черный клюв. Им я вылущиваю семена ягод черему­хи, можжевельника и рябины. Охотно поедаю я семе­на ольхи и березы. Голос у меня скрипучий: "</a:t>
            </a:r>
            <a:r>
              <a:rPr lang="ru-RU" dirty="0" err="1"/>
              <a:t>жи-жи</a:t>
            </a:r>
            <a:r>
              <a:rPr lang="ru-RU" dirty="0"/>
              <a:t>", вместе с тем я издаю и мягкие звуки: "</a:t>
            </a:r>
            <a:r>
              <a:rPr lang="ru-RU" dirty="0" err="1"/>
              <a:t>фю-фю</a:t>
            </a:r>
            <a:r>
              <a:rPr lang="ru-RU" dirty="0"/>
              <a:t>" ("</a:t>
            </a:r>
            <a:r>
              <a:rPr lang="ru-RU" dirty="0" err="1"/>
              <a:t>фьи-фьи</a:t>
            </a:r>
            <a:r>
              <a:rPr lang="ru-RU" dirty="0"/>
              <a:t>").</a:t>
            </a:r>
          </a:p>
          <a:p>
            <a:r>
              <a:rPr lang="ru-RU" dirty="0"/>
              <a:t>Снегири предпочитают подсолнухи и овес, ягоды рябины.</a:t>
            </a:r>
          </a:p>
          <a:p>
            <a:endParaRPr lang="ru-RU" dirty="0"/>
          </a:p>
        </p:txBody>
      </p:sp>
      <p:pic>
        <p:nvPicPr>
          <p:cNvPr id="5" name="Объект 4" descr="https://im0-tub-ru.yandex.net/i?id=68a2dd4a25717ec9bd5e23eed8876c54&amp;n=22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9517" y="1128156"/>
            <a:ext cx="5272643" cy="42869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121980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8072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6627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Синица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/>
              <a:t>Да, я синица. Меня можно увидеть не только в лесу, но и в парках. Я маленькая, как воробы­шек. У меня черная шапочка, желтая грудка, зеленая спинка и острый черный клюв. Я охотно поселяюсь в старых хвойных лесах. Место для гнезда я выбираю в гнилом пне или занимаю пустые дупла, сделанные лес­ным плотником -дятлом. Зимой охотно поедаю семе­на ели, сосны и других растений</a:t>
            </a:r>
            <a:r>
              <a:rPr lang="ru-RU" dirty="0" smtClean="0"/>
              <a:t>.</a:t>
            </a:r>
          </a:p>
          <a:p>
            <a:r>
              <a:rPr lang="ru-RU" dirty="0"/>
              <a:t>Из кормов синицы предпочитают сало, </a:t>
            </a:r>
            <a:r>
              <a:rPr lang="ru-RU" dirty="0" smtClean="0"/>
              <a:t>белый </a:t>
            </a:r>
            <a:r>
              <a:rPr lang="ru-RU" dirty="0"/>
              <a:t>хлеб, арбузные семена и подсолнухи.</a:t>
            </a:r>
          </a:p>
          <a:p>
            <a:endParaRPr lang="ru-RU" dirty="0"/>
          </a:p>
        </p:txBody>
      </p:sp>
      <p:pic>
        <p:nvPicPr>
          <p:cNvPr id="5" name="Объект 4" descr="http://fs1.inspider.ru/photo/2015/04/22/5625afc2a51495b3e6f10be6e909a2cc_o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1620" y="2011074"/>
            <a:ext cx="4235335" cy="28263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238957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Клёст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/>
              <a:t>Конечно, выводим мы птенцов и весной. Вообще зимнее гнездование у нас бывает там, где на хвойных деревьях большой урожай шишек. У нас не­обычный клюв - с загнутыми перекрещенными кон­цами. Клюв этот </a:t>
            </a:r>
            <a:r>
              <a:rPr lang="ru-RU" i="1" dirty="0"/>
              <a:t>- </a:t>
            </a:r>
            <a:r>
              <a:rPr lang="ru-RU" dirty="0"/>
              <a:t>отличное оружие для обработки ши­шек. Раздвигая чешуйки, а часто и обрывая их, мы из­влекаем семена. Но у молодых клестов клюв обычный, прямой. Только недели через три после вылета птен­цов из гнезда он у них искривляется</a:t>
            </a:r>
          </a:p>
        </p:txBody>
      </p:sp>
      <p:pic>
        <p:nvPicPr>
          <p:cNvPr id="5" name="Объект 4" descr="http://www.naturephoto-cz.com/photos/sejna/%D0%9A%D0%BB%D1%91%D1%81%D1%82-%D0%B5%D0%BB%D0%BE%D0%B2%D0%B8%D0%BA-7_1051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9244" y="987425"/>
            <a:ext cx="3420087" cy="48736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349345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Поползень</a:t>
            </a:r>
            <a:endParaRPr lang="ru-RU" b="1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Поползень - такое название само говорит за себя: значит, кто-то ползает. Но так может сказать про эту птичку только человек ненаблюдательный. Поползень не ползает, а </a:t>
            </a:r>
            <a:r>
              <a:rPr lang="ru-RU" b="1" dirty="0"/>
              <a:t>бегает</a:t>
            </a:r>
            <a:r>
              <a:rPr lang="ru-RU" dirty="0"/>
              <a:t>, притом очень ловко.</a:t>
            </a:r>
          </a:p>
          <a:p>
            <a:r>
              <a:rPr lang="ru-RU" dirty="0"/>
              <a:t>Это единственная птица, способная передвигаться по стволу вниз головой так же хорошо, как и вверх головой. Ноги у поползня сильные. Спинка голубовато-серая, брюшко - белое с примесью рыжеватых тонов. От клюва к затылку проходит черная полоса, а хвост словно разлинован белыми тонкими полосками</a:t>
            </a:r>
            <a:r>
              <a:rPr lang="ru-RU" dirty="0" smtClean="0"/>
              <a:t>.</a:t>
            </a:r>
          </a:p>
          <a:p>
            <a:r>
              <a:rPr lang="ru-RU" dirty="0"/>
              <a:t>Бегая, поползень постоянно засовывает свой длинный и острый клюв в каждую щелочку, трещинку в надежде найти семечко или зернышко. Еще любит полакомиться орехами и желудями. Будучи запасливой птицей, он их бережно складывает в просторном гнезде.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5" name="Объект 4" descr="http://atlasprirodirossii.ru/wp-content/uploads/2012/02/Popolzen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0784" y="1389413"/>
            <a:ext cx="5320146" cy="399010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57413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Воробей</a:t>
            </a:r>
            <a:br>
              <a:rPr lang="ru-RU" b="1" i="1" dirty="0" smtClean="0"/>
            </a:br>
            <a:endParaRPr lang="ru-RU" b="1" i="1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Голодом </a:t>
            </a:r>
            <a:r>
              <a:rPr lang="ru-RU" dirty="0"/>
              <a:t>страшна зима пти­цам, а не холодом. Сыта птаха - и тепло ей под пухом и перьями. Вы думаете, во­робьи - ненужные птицы? Нет, мы глав­ные защитники - сторожа парков и садов. Свое многочисленное потомство мы вы­кармливаем насекомыми и их личинками, принося большую пользу человеку.</a:t>
            </a:r>
          </a:p>
          <a:p>
            <a:r>
              <a:rPr lang="ru-RU" dirty="0"/>
              <a:t> Воробьи любят давленые подсолнухи, овес, просо, белый хлеб.</a:t>
            </a:r>
          </a:p>
          <a:p>
            <a:r>
              <a:rPr lang="ru-RU" dirty="0"/>
              <a:t> 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5" name="Объект 4" descr="http://www.fnweb.de/polopoly_fs/1.1392492.1391783658!/image/image.jpg_gen/derivatives/text_360/image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1408" y="1140031"/>
            <a:ext cx="4212380" cy="399870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802355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25683" y="712519"/>
            <a:ext cx="749333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Памятка "Как подкармливать птиц".</a:t>
            </a:r>
            <a:br>
              <a:rPr lang="ru-R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Кормушки лучше делать самые простые – из пакетов из–под молочных продуктов. А также из пластиковых бутылок, укреплённых вверх дном, чтобы зерно постепенно высыпалось на подставку.</a:t>
            </a:r>
            <a:br>
              <a:rPr lang="ru-R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Развешивайте кормушки в спокойных для птиц местах.</a:t>
            </a:r>
            <a:br>
              <a:rPr lang="ru-R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Следите, чтобы корм в кормушке был постоянно.</a:t>
            </a:r>
            <a:br>
              <a:rPr lang="ru-R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 Кормушки нужно держать в чистоте.</a:t>
            </a:r>
            <a:br>
              <a:rPr lang="ru-R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5. Следите, чтобы в кормушке не было снега.</a:t>
            </a:r>
            <a:br>
              <a:rPr lang="ru-R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6. Помните, что основные зимние корма: семечки арбуза, дыни, тыквы, пшеничные отруби, овсяные хлопья, пшено, семена подсолнечника (нежареные, несолёные), сушёные ягоды боярышника, шиповника, крошки белого хлеба, несолёное свиное сало. Нельзя давать чёрный хлеб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94612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 descr="Картинка 12 из 775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5495" y="142852"/>
            <a:ext cx="7669661" cy="58889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81479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78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78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4982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74769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377</Words>
  <Application>Microsoft Office PowerPoint</Application>
  <PresentationFormat>Широкоэкранный</PresentationFormat>
  <Paragraphs>17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Тема Office</vt:lpstr>
      <vt:lpstr>Снегирь</vt:lpstr>
      <vt:lpstr>Синица</vt:lpstr>
      <vt:lpstr>Клёст</vt:lpstr>
      <vt:lpstr>Поползень</vt:lpstr>
      <vt:lpstr>Воробей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Снегирь</dc:title>
  <dc:creator>Nadia</dc:creator>
  <cp:lastModifiedBy>Nadia</cp:lastModifiedBy>
  <cp:revision>5</cp:revision>
  <dcterms:created xsi:type="dcterms:W3CDTF">2016-03-13T15:53:48Z</dcterms:created>
  <dcterms:modified xsi:type="dcterms:W3CDTF">2016-03-16T16:09:57Z</dcterms:modified>
</cp:coreProperties>
</file>