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260" r:id="rId2"/>
    <p:sldId id="286" r:id="rId3"/>
    <p:sldId id="261" r:id="rId4"/>
    <p:sldId id="262" r:id="rId5"/>
    <p:sldId id="293" r:id="rId6"/>
    <p:sldId id="264" r:id="rId7"/>
    <p:sldId id="290" r:id="rId8"/>
    <p:sldId id="291" r:id="rId9"/>
    <p:sldId id="305" r:id="rId10"/>
    <p:sldId id="302" r:id="rId11"/>
    <p:sldId id="303" r:id="rId12"/>
    <p:sldId id="274" r:id="rId13"/>
    <p:sldId id="275" r:id="rId14"/>
    <p:sldId id="287" r:id="rId15"/>
    <p:sldId id="288" r:id="rId16"/>
    <p:sldId id="301" r:id="rId17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87" autoAdjust="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DD8B-0AC8-4790-9CB9-16CBBCF3574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386AF-D3E8-42D1-8F7A-ABA9C4096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72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B69E-1A85-4C2D-8F61-74D2B805F5DF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9100-32FD-410E-B85A-7ADF53CB4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21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7F17-DBB3-410F-8CE2-949222A25DF6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6725-6874-47F8-9689-6EFADD8A15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04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561C-A66D-40C0-8C78-4D82DB2DFD0D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13B7-B550-4BBF-A155-22FDA9EF0C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33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FD3F-56ED-4DD6-BBD4-29810D72F7CC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9A17-3CF2-4F72-BAF1-7C2564B1F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63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E3E1-2344-4F03-92D1-FC990D82C562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D8F7-3914-4BE9-9535-13C7641B4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5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9482-7D22-4D96-A862-FD48B6DF3928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78C9-3370-4656-9650-F482456FAB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06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64F4-3292-4D58-A3CB-B7B89F006263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4C49-C3A4-4FE3-8B73-FDBBC1E3FC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71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F29E-E6D1-4FFD-95C7-0EDEA7535C6A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58B9-6BB8-4C6C-A336-135224796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4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B932-4467-4A5B-BADC-66E1D52151D4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5ABC2-897D-4083-AC2C-25A77735C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7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3225-9F29-4C66-A91D-B2421EC02A23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67A3-47CA-4036-834D-6B931A9B4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31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EC3F-A3AD-42EE-8FFB-3D5CD284D166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12DE-4ACF-49BC-891E-031FFC15E7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4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F3B910-21AB-44A9-82C7-747C6F7538A8}" type="datetimeFigureOut">
              <a:rPr lang="ru-RU" smtClean="0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E824F5-5D0D-482C-9DFE-7CB1EA0A1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7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8219256" cy="1080120"/>
          </a:xfrm>
        </p:spPr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Социальный проект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«Подвиг бессмертен», посвященный Герою Советского Союза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Чаркову</a:t>
            </a:r>
            <a:r>
              <a:rPr lang="ru-RU" sz="3600" b="1" dirty="0" smtClean="0">
                <a:solidFill>
                  <a:srgbClr val="002060"/>
                </a:solidFill>
              </a:rPr>
              <a:t> Тимофею Никитовичу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tyumedia.ru/pic/7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4144"/>
            <a:ext cx="2520280" cy="3122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3-tub-ru.yandex.net/i?id=78f5694084a0532b6142cabe583ea441&amp;n=33&amp;h=215&amp;w=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247" y="3244144"/>
            <a:ext cx="2109589" cy="29931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3-tub-ru.yandex.net/i?id=2f7c2f1af95a52d638bc8e7ac21ef1b4&amp;n=33&amp;h=215&amp;w=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556" y="3244144"/>
            <a:ext cx="1891580" cy="3122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мероприятия: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50572" y="1395887"/>
            <a:ext cx="2880320" cy="3312269"/>
          </a:xfrm>
        </p:spPr>
        <p:txBody>
          <a:bodyPr/>
          <a:lstStyle/>
          <a:p>
            <a:pPr marL="87313" indent="-73025"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экскурсии в школьном музее  по экспозиции «Они сражались  за Родину»</a:t>
            </a:r>
          </a:p>
          <a:p>
            <a:pPr marL="87313" indent="-73025" algn="just">
              <a:defRPr/>
            </a:pPr>
            <a:endParaRPr lang="ru-RU" sz="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-73025" algn="just"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мужества, посвященные  подвигам знаменитого земляка</a:t>
            </a:r>
          </a:p>
          <a:p>
            <a:pPr marL="87313" indent="-73025" algn="just">
              <a:defRPr/>
            </a:pPr>
            <a:endParaRPr lang="ru-RU" sz="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-73025" algn="just"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мероприятия ко </a:t>
            </a:r>
          </a:p>
          <a:p>
            <a:pPr marL="14288" indent="0" algn="just"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Дню Героев Отечества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51A7B6-5B53-4DED-BD60-CEFF4BFF4213}" type="slidenum">
              <a:rPr lang="ru-RU">
                <a:solidFill>
                  <a:srgbClr val="A7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>
              <a:solidFill>
                <a:srgbClr val="A78989"/>
              </a:solidFill>
              <a:latin typeface="Calibri" panose="020F0502020204030204" pitchFamily="34" charset="0"/>
            </a:endParaRPr>
          </a:p>
        </p:txBody>
      </p:sp>
      <p:pic>
        <p:nvPicPr>
          <p:cNvPr id="6153" name="Picture 3" descr="C:\Users\User\Desktop\SAM_1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9424" y="1443563"/>
            <a:ext cx="3682752" cy="4752975"/>
          </a:xfrm>
          <a:noFill/>
        </p:spPr>
      </p:pic>
    </p:spTree>
    <p:extLst>
      <p:ext uri="{BB962C8B-B14F-4D97-AF65-F5344CB8AC3E}">
        <p14:creationId xmlns:p14="http://schemas.microsoft.com/office/powerpoint/2010/main" xmlns="" val="322855330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3313112" cy="5364162"/>
          </a:xfrm>
          <a:noFill/>
        </p:spPr>
      </p:pic>
      <p:sp>
        <p:nvSpPr>
          <p:cNvPr id="7172" name="Rectangle 10"/>
          <p:cNvSpPr>
            <a:spLocks noGrp="1"/>
          </p:cNvSpPr>
          <p:nvPr>
            <p:ph sz="half" idx="2"/>
          </p:nvPr>
        </p:nvSpPr>
        <p:spPr>
          <a:xfrm>
            <a:off x="3916765" y="476672"/>
            <a:ext cx="3889201" cy="55451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памятного  знака в  д. Кирюшиной на месте, где стоял дом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Чарковых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 в порядок захоронения родителей Тимофея Никитовича: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Никиты Степановича (1885-1942гг) и Аксиньи  Васильевны (1883 -1958гг)</a:t>
            </a: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мемориальной доски на здании школы.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BB2A08-8647-492C-8210-60FC209E4D8B}" type="datetime1">
              <a:rPr lang="ru-RU"/>
              <a:pPr>
                <a:defRPr/>
              </a:pPr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912FF0-1F31-4125-8EEF-1B58FD0BFA17}" type="slidenum">
              <a:rPr lang="ru-RU">
                <a:solidFill>
                  <a:srgbClr val="A7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>
              <a:solidFill>
                <a:srgbClr val="A78989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97663850"/>
      </p:ext>
    </p:extLst>
  </p:cSld>
  <p:clrMapOvr>
    <a:masterClrMapping/>
  </p:clrMapOvr>
  <p:transition advTm="210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63296"/>
          </a:xfrm>
        </p:spPr>
        <p:txBody>
          <a:bodyPr>
            <a:noAutofit/>
          </a:bodyPr>
          <a:lstStyle/>
          <a:p>
            <a:pPr marL="54864"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2010 году на здании школы открыта памятная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доска  выпускнику  школы Герою Советского Союза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Чаркову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Тимофею Никитовичу.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улица в селе названа его именем.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к юбилею области\школа\школа с 1968г\SDC14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655" y="2060848"/>
            <a:ext cx="7848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42" y="188640"/>
            <a:ext cx="7651750" cy="1728192"/>
          </a:xfrm>
        </p:spPr>
        <p:txBody>
          <a:bodyPr>
            <a:normAutofit fontScale="90000"/>
          </a:bodyPr>
          <a:lstStyle/>
          <a:p>
            <a:pPr marL="54864"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2013 году памятную доску перенесли на новое здание школы.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Дню Героев Отечества в 2016 году на здании школы планируется  открыть памятную доску, достойную Героя.  В деревне Кирюшина на месте родительского дома Чаркова Т.Н.  необходимо установить памятный знак.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SDC11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3068960"/>
            <a:ext cx="7260927" cy="3762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189"/>
            <a:ext cx="7200800" cy="4525962"/>
          </a:xfrm>
        </p:spPr>
        <p:txBody>
          <a:bodyPr/>
          <a:lstStyle/>
          <a:p>
            <a:pPr marL="0" indent="271463" algn="just">
              <a:buNone/>
            </a:pPr>
            <a:r>
              <a:rPr lang="ru-RU" sz="2400" b="1" dirty="0" smtClean="0"/>
              <a:t>Результаты:</a:t>
            </a:r>
          </a:p>
          <a:p>
            <a:pPr marL="0" indent="271463" algn="just">
              <a:buNone/>
            </a:pPr>
            <a:r>
              <a:rPr lang="ru-RU" sz="2400" b="1" dirty="0" smtClean="0"/>
              <a:t>Торжественное открытие мемориальной доски в День Героев Отечества, с проведением экскурсии в школьном музее и уроком мужества, посвященного подвигам знаменитого земляка, несомненно окажут большое позитивное влияние на воспитанников школы.</a:t>
            </a:r>
          </a:p>
          <a:p>
            <a:pPr marL="0" indent="271463" algn="just">
              <a:buNone/>
            </a:pPr>
            <a:r>
              <a:rPr lang="ru-RU" sz="2400" b="1" dirty="0" smtClean="0"/>
              <a:t>Гордость за свою Родину и своих земляков, поможет ребятам с дальнейшим самоопределением в жизни.</a:t>
            </a:r>
          </a:p>
          <a:p>
            <a:pPr marL="0" indent="271463" algn="just">
              <a:buNone/>
            </a:pPr>
            <a:r>
              <a:rPr lang="ru-RU" sz="2400" b="1" dirty="0" smtClean="0"/>
              <a:t>Количественные результаты: 70 человек – участников мероприятия, ко Дню героев Отечества,</a:t>
            </a:r>
          </a:p>
          <a:p>
            <a:pPr marL="0" indent="271463" algn="just">
              <a:buNone/>
            </a:pPr>
            <a:r>
              <a:rPr lang="ru-RU" sz="2400" b="1" dirty="0" smtClean="0"/>
              <a:t>Более 20 человек общественности присоединившейся к проекту.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946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1399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Смета расходов: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7697483"/>
              </p:ext>
            </p:extLst>
          </p:nvPr>
        </p:nvGraphicFramePr>
        <p:xfrm>
          <a:off x="677661" y="1679099"/>
          <a:ext cx="6864425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835"/>
                <a:gridCol w="3902389"/>
                <a:gridCol w="18002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Статьи расходов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Стоимость в руб.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Изготовление и установка мемориальной доски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Чаркову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Т.Н. в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с.Верхние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Аремзяны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Изготовление и установка памятного знака в д. Кирюшино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6000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Изготовление стенда в музей для размещения материалов о Герое Советского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Союза 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Чаркове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Т.Н.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9000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881" y="5114736"/>
            <a:ext cx="34854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Итого: 25 000 рублей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24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п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6238" y="134938"/>
            <a:ext cx="41624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i="1">
                <a:latin typeface="Algerian" panose="04020705040A02060702" pitchFamily="82" charset="0"/>
              </a:rPr>
              <a:t>Память …</a:t>
            </a:r>
          </a:p>
          <a:p>
            <a:pPr eaLnBrk="1" hangingPunct="1"/>
            <a:r>
              <a:rPr lang="ru-RU" sz="3600" i="1">
                <a:latin typeface="Algerian" panose="04020705040A02060702" pitchFamily="82" charset="0"/>
              </a:rPr>
              <a:t> Она имеет начало, </a:t>
            </a:r>
          </a:p>
          <a:p>
            <a:pPr eaLnBrk="1" hangingPunct="1"/>
            <a:r>
              <a:rPr lang="ru-RU" sz="3600" i="1">
                <a:latin typeface="Algerian" panose="04020705040A02060702" pitchFamily="82" charset="0"/>
              </a:rPr>
              <a:t>но не имеет конца…</a:t>
            </a:r>
          </a:p>
        </p:txBody>
      </p:sp>
    </p:spTree>
    <p:extLst>
      <p:ext uri="{BB962C8B-B14F-4D97-AF65-F5344CB8AC3E}">
        <p14:creationId xmlns:p14="http://schemas.microsoft.com/office/powerpoint/2010/main" xmlns="" val="4284526418"/>
      </p:ext>
    </p:extLst>
  </p:cSld>
  <p:clrMapOvr>
    <a:masterClrMapping/>
  </p:clrMapOvr>
  <p:transition advTm="1716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1476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83143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Верхнеаремзянский</a:t>
            </a:r>
            <a:r>
              <a:rPr lang="ru-RU" b="1" i="1" dirty="0" smtClean="0">
                <a:solidFill>
                  <a:srgbClr val="002060"/>
                </a:solidFill>
              </a:rPr>
              <a:t> филиал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МАУ ДО «Центр творчества»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педагог дополнительного образования </a:t>
            </a:r>
            <a:r>
              <a:rPr lang="ru-RU" b="1" i="1" dirty="0" err="1" smtClean="0">
                <a:solidFill>
                  <a:srgbClr val="002060"/>
                </a:solidFill>
              </a:rPr>
              <a:t>Бухарова</a:t>
            </a:r>
            <a:r>
              <a:rPr lang="ru-RU" b="1" i="1" dirty="0" smtClean="0">
                <a:solidFill>
                  <a:srgbClr val="002060"/>
                </a:solidFill>
              </a:rPr>
              <a:t> Ольга Васильевна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algn="l"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002060"/>
                </a:solidFill>
              </a:rPr>
              <a:t>Цель: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14288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историко-культурного наследия села для потомков, патриотическое и духовно- нравственное воспитание молодого поколения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Autofit/>
          </a:bodyPr>
          <a:lstStyle/>
          <a:p>
            <a:pPr marL="54864" algn="l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056784" cy="3744416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гражданственности и патриотизма  всех слоев общества;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Увековечение и сохранение памяти о великом земляке – Герое Советского Союза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Чаркове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" panose="020B0604020202020204" pitchFamily="34" charset="0"/>
              </a:rPr>
              <a:t>Актуальность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2016году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Чаркову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Т.Н. исполнилось </a:t>
            </a:r>
          </a:p>
          <a:p>
            <a:pPr marL="0" indent="0" eaLnBrk="1" hangingPunct="1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95 лет со дня рождения.</a:t>
            </a:r>
          </a:p>
          <a:p>
            <a:pPr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30.10.2016 г. исполняется 73 года  с даты присвоения Т.Н.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Чаркову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звания Героя Советского Союза.</a:t>
            </a:r>
          </a:p>
          <a:p>
            <a:pPr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Подготовка празднования Дня Героев  Отечества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2419634"/>
      </p:ext>
    </p:extLst>
  </p:cSld>
  <p:clrMapOvr>
    <a:masterClrMapping/>
  </p:clrMapOvr>
  <p:transition advTm="18128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60"/>
            <a:ext cx="8075240" cy="799200"/>
          </a:xfrm>
        </p:spPr>
        <p:txBody>
          <a:bodyPr/>
          <a:lstStyle/>
          <a:p>
            <a:pPr marL="54864" algn="l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7416824" cy="5073427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1995 году в </a:t>
            </a:r>
            <a:r>
              <a:rPr lang="ru-RU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Верхнеаремзянской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создан  музей «На родине Д.И. Менделеева»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музея работает  кружковое объединение «Краеведение».  Музей пополняется экспонатами, ведется научно - исследовательская работа с детьми.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Кружковцы выступают на научно-практических конференциях разного уровня: «Интеллект-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век», «Мы живем в Сибири», «Менделеевские чтения»,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Менделеев».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056784" cy="637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42913" algn="just">
              <a:lnSpc>
                <a:spcPts val="3500"/>
              </a:lnSpc>
            </a:pPr>
            <a:r>
              <a:rPr lang="ru-RU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Чарков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Тимофей Никитович (01.09.1921 - 25.12.1999) - Командир взвода 979-го стрелкового полка (253-я стрелковая дивизия, 40-я армия, Воронежский фронт), младший лейтенант.</a:t>
            </a:r>
          </a:p>
          <a:p>
            <a:pPr indent="442913" algn="just">
              <a:lnSpc>
                <a:spcPts val="3500"/>
              </a:lnSpc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Родился 1 сентября 1921 года в деревне Кирюшино ныне Тобольского района Тюменской области в крестьянской семье. Русский. </a:t>
            </a:r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442913" algn="just">
              <a:lnSpc>
                <a:spcPts val="3500"/>
              </a:lnSpc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Окончил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классов в школе села Верхние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Аремзяны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Тобольского района, затем курсы бухгалтеров. Работал счетоводом, звеньевым и бригадиром в колхозе «Серп и молот». Призван в армию в 1940 году Тобольским </a:t>
            </a:r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lnSpc>
                <a:spcPts val="3500"/>
              </a:lnSpc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райвоенкоматом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Действительную срочную </a:t>
            </a:r>
          </a:p>
          <a:p>
            <a:pPr algn="just">
              <a:lnSpc>
                <a:spcPts val="3500"/>
              </a:lnSpc>
            </a:pP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службу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проходил на Дальнем Востоке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7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время Великой Отечественной войны в действующей армии – с апреля 1942 года.</a:t>
            </a:r>
          </a:p>
          <a:p>
            <a:pPr indent="442913"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Сражался на Северо-Западном, Воронежском, 1-м Украинском, Белорусском, 1-м Белорусском, снова 1-м Украинском фронтах. В 1943 году окончил курсы младших лейтенантов.</a:t>
            </a:r>
          </a:p>
          <a:p>
            <a:pPr indent="442913"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Награды: «Орден Славы» III и II ст., «Орден Ленина» (29.10.1943), Красного Знамени (14.10.1943), Отечественной войны 1-й (11.03.1985) и 2-й (08.02.1944) степени, Красной Звезды, Три медали «За Отвагу», медаль «Золотая Звезда».</a:t>
            </a:r>
          </a:p>
          <a:p>
            <a:pPr indent="442913"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Скончался 25 декабря 1999 году. Похоронен в Тюмени.</a:t>
            </a:r>
          </a:p>
          <a:p>
            <a:pPr indent="442913"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Именем Героя названы улицы в Тобольске и Тюмени. В Тюмени на доме, где он жил, и в Белогорске на здании военкомата установлены мемориальные доски.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0835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/>
          </p:cNvSpPr>
          <p:nvPr>
            <p:ph type="body" sz="half" idx="2"/>
          </p:nvPr>
        </p:nvSpPr>
        <p:spPr>
          <a:xfrm>
            <a:off x="6011863" y="1773238"/>
            <a:ext cx="1944513" cy="4352925"/>
          </a:xfrm>
        </p:spPr>
        <p:txBody>
          <a:bodyPr/>
          <a:lstStyle/>
          <a:p>
            <a:pPr marL="87313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</a:p>
          <a:p>
            <a:pPr marL="87313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«Тобольская правда» </a:t>
            </a:r>
          </a:p>
          <a:p>
            <a:pPr marL="87313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 г.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5" descr="20110117_19114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0838" y="0"/>
            <a:ext cx="580548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4687905"/>
      </p:ext>
    </p:extLst>
  </p:cSld>
  <p:clrMapOvr>
    <a:masterClrMapping/>
  </p:clrMapOvr>
  <p:transition advTm="4875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конкурс Лучший мемориальный отря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конкурс Лучший мемориальный отряд</Template>
  <TotalTime>1375</TotalTime>
  <Words>625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конкурс Лучший мемориальный отряд</vt:lpstr>
      <vt:lpstr>Социальный проект  «Подвиг бессмертен», посвященный Герою Советского Союза  Чаркову Тимофею Никитовичу</vt:lpstr>
      <vt:lpstr>Заявитель:</vt:lpstr>
      <vt:lpstr>Цель:</vt:lpstr>
      <vt:lpstr>Задачи проекта:</vt:lpstr>
      <vt:lpstr>Актуальность</vt:lpstr>
      <vt:lpstr>Ресурсы:</vt:lpstr>
      <vt:lpstr>Слайд 7</vt:lpstr>
      <vt:lpstr>Слайд 8</vt:lpstr>
      <vt:lpstr>Слайд 9</vt:lpstr>
      <vt:lpstr>Основные мероприятия:</vt:lpstr>
      <vt:lpstr>Слайд 11</vt:lpstr>
      <vt:lpstr>В 2010 году на здании школы открыта памятная  доска  выпускнику  школы Герою Советского Союза Чаркову Тимофею Никитовичу. Новая улица в селе названа его именем.</vt:lpstr>
      <vt:lpstr>   В 2013 году памятную доску перенесли на новое здание школы.  Ко Дню Героев Отечества в 2016 году на здании школы планируется  открыть памятную доску, достойную Героя.  В деревне Кирюшина на месте родительского дома Чаркова Т.Н.  необходимо установить памятный знак.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cp:lastPrinted>2016-10-19T03:45:05Z</cp:lastPrinted>
  <dcterms:created xsi:type="dcterms:W3CDTF">2014-07-04T16:57:57Z</dcterms:created>
  <dcterms:modified xsi:type="dcterms:W3CDTF">2016-10-20T17:37:33Z</dcterms:modified>
</cp:coreProperties>
</file>