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1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3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9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465C-912A-485A-A8A1-7AFEF90643E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641B-4D9F-413B-B4DF-5C1A6748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6" y="238396"/>
            <a:ext cx="9117875" cy="66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26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2" y="176224"/>
            <a:ext cx="9801497" cy="6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" y="0"/>
            <a:ext cx="4180115" cy="3135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90" y="-104501"/>
            <a:ext cx="5085805" cy="3814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2805249"/>
            <a:ext cx="5403668" cy="40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2</cp:revision>
  <dcterms:created xsi:type="dcterms:W3CDTF">2018-01-15T07:13:05Z</dcterms:created>
  <dcterms:modified xsi:type="dcterms:W3CDTF">2018-01-15T07:29:50Z</dcterms:modified>
</cp:coreProperties>
</file>