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5760640" cy="60486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256584" cy="61926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5328592" cy="62646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5256584" cy="619268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4968552" cy="6192688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4896544" cy="62646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4896544" cy="612068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680520" cy="62646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4608512" cy="62646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36904" cy="6264696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2018-08-17T10:16:17Z</dcterms:created>
  <dcterms:modified xsi:type="dcterms:W3CDTF">2018-08-17T10:35:11Z</dcterms:modified>
</cp:coreProperties>
</file>