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972B01"/>
    <a:srgbClr val="B94900"/>
    <a:srgbClr val="712703"/>
    <a:srgbClr val="92300F"/>
    <a:srgbClr val="A9915D"/>
    <a:srgbClr val="AD9861"/>
    <a:srgbClr val="8A733F"/>
    <a:srgbClr val="FCFCE9"/>
    <a:srgbClr val="F5F1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 varScale="1">
        <p:scale>
          <a:sx n="70" d="100"/>
          <a:sy n="70" d="100"/>
        </p:scale>
        <p:origin x="128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5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79634" y="1317017"/>
            <a:ext cx="184731" cy="99001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>
              <a:lnSpc>
                <a:spcPts val="7000"/>
              </a:lnSpc>
            </a:pPr>
            <a:endParaRPr lang="ru-RU" sz="66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autilus Pompilius" panose="02000000000000000000" pitchFamily="50" charset="-52"/>
              <a:ea typeface="Tahoma" panose="020B0604030504040204" pitchFamily="34" charset="0"/>
              <a:cs typeface="Gotham Pro Black" panose="02000903040000020004" pitchFamily="50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12218" y="3824565"/>
            <a:ext cx="2637950" cy="545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200" dirty="0">
              <a:latin typeface="FuturaDemiCTT" pitchFamily="2" charset="0"/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Мальчишки и девчонки! </a:t>
            </a:r>
            <a:b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А также их родители, бабушки и дедушки! </a:t>
            </a:r>
            <a:b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В культурно –образовательном калейдоскопе «Э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нергия трех      поколений» поучаствовать не хотите ли?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23582" y="1825625"/>
            <a:ext cx="7287905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23.12. 2019.Приглашаем вас на мастер –классы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 algn="just">
              <a:buAutoNum type="arabicParenR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Изготовление сувенира-символа года;</a:t>
            </a:r>
          </a:p>
          <a:p>
            <a:pPr marL="342900" indent="-342900" algn="just">
              <a:buAutoNum type="arabicParenR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Новогоднее меню: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как вместе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с детьми приготовить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праздничные угощения 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накрыть стол;</a:t>
            </a:r>
          </a:p>
          <a:p>
            <a:pPr marL="342900" indent="-342900" algn="just">
              <a:buAutoNum type="arabicParenR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ак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сделать интересным праздник для всей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семьи: игры, конкурсы,  викторины;</a:t>
            </a:r>
          </a:p>
          <a:p>
            <a:pPr marL="342900" indent="-342900" algn="just">
              <a:buAutoNum type="arabicParenR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«Зимние забавы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»- как весело провести зимние каникулы всей семьей. </a:t>
            </a:r>
          </a:p>
          <a:p>
            <a:pPr marL="0" indent="0" algn="just">
              <a:buNone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27.12.2019.  Новогодний праздник  «К нам приходит     Новый год»</a:t>
            </a:r>
          </a:p>
          <a:p>
            <a:pPr marL="0" indent="0" algn="just"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04.01.2020. Зимние  «Веселые старты»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426</TotalTime>
  <Words>80</Words>
  <Application>Microsoft Office PowerPoint</Application>
  <PresentationFormat>Экран (4:3)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10" baseType="lpstr">
      <vt:lpstr>Arial</vt:lpstr>
      <vt:lpstr>Calibri</vt:lpstr>
      <vt:lpstr>Calibri Light</vt:lpstr>
      <vt:lpstr>FuturaDemiCTT</vt:lpstr>
      <vt:lpstr>Gotham Pro</vt:lpstr>
      <vt:lpstr>Gotham Pro Black</vt:lpstr>
      <vt:lpstr>Nautilus Pompilius</vt:lpstr>
      <vt:lpstr>Tahoma</vt:lpstr>
      <vt:lpstr>Тема Office</vt:lpstr>
      <vt:lpstr> Мальчишки и девчонки!  А также их родители, бабушки и дедушки!  В культурно –образовательном калейдоскопе «Энергия трех      поколений» поучаствовать не хотите ли?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Ольга Бухарова</cp:lastModifiedBy>
  <cp:revision>74</cp:revision>
  <dcterms:created xsi:type="dcterms:W3CDTF">2013-11-19T05:52:05Z</dcterms:created>
  <dcterms:modified xsi:type="dcterms:W3CDTF">2019-12-20T16:34:25Z</dcterms:modified>
</cp:coreProperties>
</file>