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1" r:id="rId4"/>
    <p:sldId id="262" r:id="rId5"/>
    <p:sldId id="276" r:id="rId6"/>
    <p:sldId id="280" r:id="rId7"/>
    <p:sldId id="259" r:id="rId8"/>
    <p:sldId id="258" r:id="rId9"/>
    <p:sldId id="272" r:id="rId10"/>
    <p:sldId id="279" r:id="rId11"/>
    <p:sldId id="260" r:id="rId12"/>
    <p:sldId id="269" r:id="rId13"/>
    <p:sldId id="263" r:id="rId14"/>
    <p:sldId id="281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32C90-C20C-4C2D-B5EE-3292B5CCD5DE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3F53-5A97-4661-9312-46CFBF076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AB05-DE72-40C1-8C40-3B1AD7516913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16EE-44A5-4C91-A87B-EB48732C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02F0-1913-478C-97CB-6F08120044B1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179D-22DC-46FD-8C15-25B8D609C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5377-7D8C-4827-8CCC-416A3D3DEADA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D79C-A7DC-41BE-A25C-8685B4E4D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DA11-59E0-4652-86DD-9A705341F23F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080C-B723-44DF-97B7-3885ECD0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B074-B3F0-43BB-B345-7279868C71E2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4780-E643-44B4-B86D-F98684152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A88E-D540-48BA-B3AE-134A9BAC8E19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D892-A649-4F85-B025-852B24FF2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6C7C-6913-42EE-99DB-E5E9817878AE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7C3F-CE3C-4E1D-B561-B80DFFA7F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12BC-6677-4F56-BB65-8AFCF25308DE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A5D6-7C77-4CDD-8062-298A70C6B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798A-0C56-4BC3-A4F7-0BF41128B402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DD8D-B30B-46E7-B70C-5725E300B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B03A-55B1-440B-8119-F9181DB5B1B3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D518-287A-4DD4-9A63-B10356482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61078-34EE-4E3C-B318-1F6F5CA70E31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52E6B-D35D-480A-A96D-28B9F9BD2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4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5148263" y="5715016"/>
            <a:ext cx="3995737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Воспитатель Филатова Л.А.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5546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Дружно мы играем -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пальчики развиваем!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83655"/>
            <a:ext cx="6263977" cy="376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1554"/>
            <a:ext cx="2416608" cy="21869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4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61928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Игры с водой </a:t>
            </a:r>
          </a:p>
        </p:txBody>
      </p:sp>
      <p:pic>
        <p:nvPicPr>
          <p:cNvPr id="7171" name="Picture 3" descr="C:\Users\1\Desktop\мама детский сад\пальчиковые игры\SR1DGQBnx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99" y="3212976"/>
            <a:ext cx="2553931" cy="340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71802" y="1142984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Вода нам помогает жить,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Мы очень любим воду пить!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Еще мы - умываемся!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в ванночках плескаемся!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7744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76" y="2237744"/>
            <a:ext cx="2983659" cy="223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47732"/>
            <a:ext cx="933450" cy="1495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87" flipH="1">
            <a:off x="6879915" y="4801679"/>
            <a:ext cx="1084799" cy="14954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9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5612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Игры с конструктором, мозаикой</a:t>
            </a:r>
          </a:p>
        </p:txBody>
      </p:sp>
      <p:pic>
        <p:nvPicPr>
          <p:cNvPr id="10246" name="Picture 6" descr="C:\Users\1\Desktop\мама детский сад\пальчиковые игры\tmjhIRfY9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65" y="1338806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5" y="1484784"/>
            <a:ext cx="259228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21750"/>
            <a:ext cx="1960196" cy="261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60" y="3915082"/>
            <a:ext cx="2120198" cy="282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17" y="2279019"/>
            <a:ext cx="904875" cy="904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4" y="5157538"/>
            <a:ext cx="1048728" cy="13791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8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5435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Развивающие игры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8" y="1196752"/>
            <a:ext cx="1655093" cy="220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0152"/>
            <a:ext cx="213970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27" y="1196752"/>
            <a:ext cx="1977814" cy="263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92" y="3833837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5" y="4509120"/>
            <a:ext cx="2699479" cy="2024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60528" y="4174421"/>
            <a:ext cx="2584209" cy="193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7"/>
          <p:cNvSpPr>
            <a:spLocks noGrp="1"/>
          </p:cNvSpPr>
          <p:nvPr>
            <p:ph type="subTitle" idx="4294967295"/>
          </p:nvPr>
        </p:nvSpPr>
        <p:spPr>
          <a:xfrm>
            <a:off x="250825" y="1700213"/>
            <a:ext cx="2736850" cy="11525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Наша мамочка устала,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Всю одежду постирала.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Милой маме помогу,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Все прищепки соберу.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6880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Игры с прищепками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738"/>
            <a:ext cx="2844316" cy="379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59" y="1700213"/>
            <a:ext cx="3559324" cy="474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1137853" cy="11011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784" y="627227"/>
            <a:ext cx="224131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Литература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-326" r="-552" b="326"/>
          <a:stretch/>
        </p:blipFill>
        <p:spPr>
          <a:xfrm rot="10800000">
            <a:off x="539552" y="1340768"/>
            <a:ext cx="8283253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273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7"/>
          <p:cNvSpPr>
            <a:spLocks noChangeArrowheads="1" noChangeShapeType="1" noTextEdit="1"/>
          </p:cNvSpPr>
          <p:nvPr/>
        </p:nvSpPr>
        <p:spPr bwMode="auto">
          <a:xfrm>
            <a:off x="468313" y="1773238"/>
            <a:ext cx="8351837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9212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921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 </a:t>
            </a:r>
            <a:r>
              <a:rPr lang="ru-RU"/>
              <a:t>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11188" y="1177925"/>
            <a:ext cx="816133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 b="1">
                <a:solidFill>
                  <a:schemeClr val="hlink"/>
                </a:solidFill>
              </a:rPr>
              <a:t>«Истоки способностей и дарований детей – </a:t>
            </a:r>
          </a:p>
          <a:p>
            <a:r>
              <a:rPr lang="ru-RU" sz="4800" b="1">
                <a:solidFill>
                  <a:schemeClr val="hlink"/>
                </a:solidFill>
              </a:rPr>
              <a:t>на кончиках их пальцев»</a:t>
            </a:r>
            <a:r>
              <a:rPr lang="ru-RU" sz="3600" b="1">
                <a:solidFill>
                  <a:schemeClr val="hlink"/>
                </a:solidFill>
              </a:rPr>
              <a:t> </a:t>
            </a:r>
          </a:p>
          <a:p>
            <a:endParaRPr lang="ru-RU" sz="3600" b="1">
              <a:solidFill>
                <a:schemeClr val="hlink"/>
              </a:solidFill>
            </a:endParaRPr>
          </a:p>
          <a:p>
            <a:pPr algn="r"/>
            <a:r>
              <a:rPr lang="ru-RU" sz="3600" b="1">
                <a:solidFill>
                  <a:schemeClr val="hlink"/>
                </a:solidFill>
              </a:rPr>
              <a:t>В.А.Сухомлинский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9"/>
          <p:cNvSpPr>
            <a:spLocks noChangeArrowheads="1" noChangeShapeType="1" noTextEdit="1"/>
          </p:cNvSpPr>
          <p:nvPr/>
        </p:nvSpPr>
        <p:spPr bwMode="auto">
          <a:xfrm>
            <a:off x="2916238" y="549275"/>
            <a:ext cx="29527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Лепка</a:t>
            </a:r>
          </a:p>
        </p:txBody>
      </p:sp>
      <p:sp>
        <p:nvSpPr>
          <p:cNvPr id="18440" name="Rectangle 9"/>
          <p:cNvSpPr>
            <a:spLocks noGrp="1"/>
          </p:cNvSpPr>
          <p:nvPr>
            <p:ph type="subTitle" idx="4294967295"/>
          </p:nvPr>
        </p:nvSpPr>
        <p:spPr>
          <a:xfrm>
            <a:off x="3203575" y="4581525"/>
            <a:ext cx="3024188" cy="13684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Пластилин мы в руки взяли,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Много шариков скатали.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Прилепили на листок-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Вот снежок, а вот –грибок!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02833"/>
            <a:ext cx="2752064" cy="206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1419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4199309"/>
            <a:ext cx="2843808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63305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88624"/>
            <a:ext cx="851563" cy="1301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Игра весйлые мато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691">
            <a:off x="6505960" y="4306729"/>
            <a:ext cx="2172852" cy="162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1294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Игры с крупами, камушками</a:t>
            </a:r>
          </a:p>
        </p:txBody>
      </p:sp>
      <p:pic>
        <p:nvPicPr>
          <p:cNvPr id="20484" name="Picture 5" descr="Поделки для развития мелкой мотор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740">
            <a:off x="426018" y="4168436"/>
            <a:ext cx="2550615" cy="190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7" descr="SAM_70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106">
            <a:off x="250865" y="1484542"/>
            <a:ext cx="247392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Picture 8" descr="SAM_70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390">
            <a:off x="6524176" y="1550775"/>
            <a:ext cx="2315798" cy="173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01" y="1071545"/>
            <a:ext cx="3225759" cy="241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56" y="4000505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6"/>
          <p:cNvSpPr>
            <a:spLocks noChangeArrowheads="1" noChangeShapeType="1" noTextEdit="1"/>
          </p:cNvSpPr>
          <p:nvPr/>
        </p:nvSpPr>
        <p:spPr bwMode="auto">
          <a:xfrm>
            <a:off x="2555875" y="404813"/>
            <a:ext cx="4392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Рисование</a:t>
            </a:r>
          </a:p>
        </p:txBody>
      </p:sp>
      <p:sp>
        <p:nvSpPr>
          <p:cNvPr id="17416" name="Rectangle 10"/>
          <p:cNvSpPr>
            <a:spLocks noGrp="1"/>
          </p:cNvSpPr>
          <p:nvPr>
            <p:ph type="subTitle" idx="4294967295"/>
          </p:nvPr>
        </p:nvSpPr>
        <p:spPr>
          <a:xfrm>
            <a:off x="2699792" y="3571390"/>
            <a:ext cx="3672532" cy="78572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dirty="0" smtClean="0">
                <a:solidFill>
                  <a:schemeClr val="hlink"/>
                </a:solidFill>
              </a:rPr>
              <a:t>Обмакнули пальчик в краску</a:t>
            </a:r>
          </a:p>
          <a:p>
            <a:pPr marL="0" indent="0">
              <a:buFont typeface="Arial" charset="0"/>
              <a:buNone/>
            </a:pPr>
            <a:r>
              <a:rPr lang="ru-RU" sz="1800" b="1" dirty="0" smtClean="0">
                <a:solidFill>
                  <a:schemeClr val="hlink"/>
                </a:solidFill>
              </a:rPr>
              <a:t>И попали сразу в сказку!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9986"/>
            <a:ext cx="3068540" cy="230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2" y="4379693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33958"/>
            <a:ext cx="3086472" cy="23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C:\Users\1\Desktop\мама детский сад\20150410_092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79693"/>
            <a:ext cx="2971712" cy="222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83" y="2204865"/>
            <a:ext cx="1236294" cy="1096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7"/>
          <p:cNvSpPr>
            <a:spLocks noChangeArrowheads="1" noChangeShapeType="1" noTextEdit="1"/>
          </p:cNvSpPr>
          <p:nvPr/>
        </p:nvSpPr>
        <p:spPr bwMode="auto">
          <a:xfrm>
            <a:off x="468313" y="1773238"/>
            <a:ext cx="8351837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85728"/>
            <a:ext cx="5929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Игры с  песком </a:t>
            </a:r>
            <a:endParaRPr lang="ru-RU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000240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Поздоровайтесь с нашим песочком,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Пройдите по ямкам, по кочкам.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Попрыгайте и закопайтесь,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Песчинки стряхните, расслабьтесь.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Оставьте следы кулачков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 маленьких пальцев скачков.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Сгребите его и сожмите,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Возьмите в ладошки и отпустите.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Спасибо, милый наш песок,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Ты всем нам поумнеть помог!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95" y="1209058"/>
            <a:ext cx="2666987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" y="1124744"/>
            <a:ext cx="2402048" cy="320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48" y="4747059"/>
            <a:ext cx="2591966" cy="194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93" y="4005419"/>
            <a:ext cx="1715217" cy="1715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2" y="5166491"/>
            <a:ext cx="1277987" cy="12779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1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68801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Шнуровка</a:t>
            </a:r>
          </a:p>
        </p:txBody>
      </p:sp>
      <p:sp>
        <p:nvSpPr>
          <p:cNvPr id="22535" name="Rectangle 9"/>
          <p:cNvSpPr>
            <a:spLocks noGrp="1"/>
          </p:cNvSpPr>
          <p:nvPr>
            <p:ph type="subTitle" idx="4294967295"/>
          </p:nvPr>
        </p:nvSpPr>
        <p:spPr>
          <a:xfrm>
            <a:off x="3348038" y="1341438"/>
            <a:ext cx="2808287" cy="863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Поиграли со шнурками-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</a:rPr>
              <a:t>Получились бусы маме!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59" y="2756926"/>
            <a:ext cx="2715766" cy="362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2211710" cy="294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2" y="1124744"/>
            <a:ext cx="2294384" cy="172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56792"/>
            <a:ext cx="2315898" cy="173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71" y="3874062"/>
            <a:ext cx="1310511" cy="2003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alpha val="17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7041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Пальчиковая гимнастика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684213" y="3284538"/>
            <a:ext cx="74882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Игры с массажными шариками</a:t>
            </a:r>
          </a:p>
        </p:txBody>
      </p:sp>
      <p:sp>
        <p:nvSpPr>
          <p:cNvPr id="16391" name="Rectangle 9"/>
          <p:cNvSpPr>
            <a:spLocks noGrp="1"/>
          </p:cNvSpPr>
          <p:nvPr>
            <p:ph type="subTitle" idx="4294967295"/>
          </p:nvPr>
        </p:nvSpPr>
        <p:spPr>
          <a:xfrm>
            <a:off x="3000365" y="1196975"/>
            <a:ext cx="3071834" cy="20161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hlink"/>
                </a:solidFill>
              </a:rPr>
              <a:t>Вот кулак,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hlink"/>
                </a:solidFill>
              </a:rPr>
              <a:t>А вот ладошка.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hlink"/>
                </a:solidFill>
              </a:rPr>
              <a:t>На ладошку села кошка.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800" b="1" dirty="0" err="1" smtClean="0">
                <a:solidFill>
                  <a:schemeClr val="hlink"/>
                </a:solidFill>
              </a:rPr>
              <a:t>Коготочки</a:t>
            </a:r>
            <a:r>
              <a:rPr lang="ru-RU" sz="1800" b="1" dirty="0" smtClean="0">
                <a:solidFill>
                  <a:schemeClr val="hlink"/>
                </a:solidFill>
              </a:rPr>
              <a:t> кошка точит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hlink"/>
                </a:solidFill>
              </a:rPr>
              <a:t>И ладошку нам щекочет!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hlink"/>
                </a:solidFill>
              </a:rPr>
              <a:t>Побежала подмышку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hlink"/>
                </a:solidFill>
              </a:rPr>
              <a:t>И поймала мышку!!!</a:t>
            </a:r>
          </a:p>
        </p:txBody>
      </p:sp>
      <p:sp>
        <p:nvSpPr>
          <p:cNvPr id="16392" name="Rectangle 10"/>
          <p:cNvSpPr>
            <a:spLocks noGrp="1"/>
          </p:cNvSpPr>
          <p:nvPr>
            <p:ph type="ctrTitle" idx="4294967295"/>
          </p:nvPr>
        </p:nvSpPr>
        <p:spPr>
          <a:xfrm>
            <a:off x="3276600" y="4652963"/>
            <a:ext cx="2663825" cy="1728787"/>
          </a:xfrm>
        </p:spPr>
        <p:txBody>
          <a:bodyPr/>
          <a:lstStyle/>
          <a:p>
            <a:pPr algn="l"/>
            <a:r>
              <a:rPr lang="ru-RU" sz="180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180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chemeClr val="hlink"/>
                </a:solidFill>
              </a:rPr>
              <a:t>Гладь мои ладошки, еж!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Ты колючий, ну и что ж?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Я хочу тебя погладить,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Я хочу с тобой поладить.</a:t>
            </a:r>
            <a:br>
              <a:rPr lang="ru-RU" sz="1800" b="1" smtClean="0">
                <a:solidFill>
                  <a:schemeClr val="hlink"/>
                </a:solidFill>
              </a:rPr>
            </a:br>
            <a:endParaRPr lang="ru-RU" sz="4000" smtClean="0"/>
          </a:p>
        </p:txBody>
      </p:sp>
      <p:pic>
        <p:nvPicPr>
          <p:cNvPr id="3076" name="Picture 4" descr="C:\Users\1\Desktop\мама детский сад\пальчиковые игры\r83_iIfgJ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2978144" cy="223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1\Desktop\мама детский сад\пальчиковые игры\CUY_8wCF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357694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8" y="1052513"/>
            <a:ext cx="3020487" cy="226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7" y="1069182"/>
            <a:ext cx="2976034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1403648" y="404813"/>
            <a:ext cx="64087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Пальчиковый театр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5364" name="Picture 6" descr="SAM_7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29132"/>
            <a:ext cx="3530980" cy="221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6056" y="1071545"/>
            <a:ext cx="38536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Сидит </a:t>
            </a:r>
            <a:r>
              <a:rPr lang="ru-RU" b="1" dirty="0" smtClean="0">
                <a:solidFill>
                  <a:srgbClr val="002060"/>
                </a:solidFill>
              </a:rPr>
              <a:t>белка на тележке,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Продает она орешки: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Лисичке-сестричке,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Воробью, синичке,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Мишке толстопятому,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Заиньке усатому.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7118"/>
            <a:ext cx="3767829" cy="282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99033"/>
            <a:ext cx="3263773" cy="244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63" y="2132854"/>
            <a:ext cx="930855" cy="12241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748</TotalTime>
  <Words>205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Гладь мои ладошки, еж! Ты колючий, ну и что ж? Я хочу тебя погладить, Я хочу с тобой поладить.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IzeLL</dc:creator>
  <cp:lastModifiedBy>Admin</cp:lastModifiedBy>
  <cp:revision>57</cp:revision>
  <dcterms:created xsi:type="dcterms:W3CDTF">2012-03-29T16:30:03Z</dcterms:created>
  <dcterms:modified xsi:type="dcterms:W3CDTF">2019-01-15T11:35:20Z</dcterms:modified>
</cp:coreProperties>
</file>